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5"/>
  </p:sldMasterIdLst>
  <p:notesMasterIdLst>
    <p:notesMasterId r:id="rId20"/>
  </p:notesMasterIdLst>
  <p:sldIdLst>
    <p:sldId id="256" r:id="rId6"/>
    <p:sldId id="258" r:id="rId7"/>
    <p:sldId id="259" r:id="rId8"/>
    <p:sldId id="270" r:id="rId9"/>
    <p:sldId id="269" r:id="rId10"/>
    <p:sldId id="260" r:id="rId11"/>
    <p:sldId id="261" r:id="rId12"/>
    <p:sldId id="262" r:id="rId13"/>
    <p:sldId id="263" r:id="rId14"/>
    <p:sldId id="264" r:id="rId15"/>
    <p:sldId id="271" r:id="rId16"/>
    <p:sldId id="266" r:id="rId17"/>
    <p:sldId id="267" r:id="rId18"/>
    <p:sldId id="268" r:id="rId19"/>
  </p:sldIdLst>
  <p:sldSz cx="12192000" cy="6858000"/>
  <p:notesSz cx="6858000" cy="9144000"/>
  <p:embeddedFontLst>
    <p:embeddedFont>
      <p:font typeface="Lato" panose="020F0502020204030203" pitchFamily="34" charset="0"/>
      <p:regular r:id="rId21"/>
      <p:bold r:id="rId22"/>
      <p:italic r:id="rId23"/>
      <p:boldItalic r:id="rId24"/>
    </p:embeddedFont>
    <p:embeddedFont>
      <p:font typeface="Lato Black" panose="020F0502020204030203" pitchFamily="34" charset="0"/>
      <p:bold r:id="rId25"/>
      <p:boldItalic r:id="rId26"/>
    </p:embeddedFont>
    <p:embeddedFont>
      <p:font typeface="Montserrat" panose="00000500000000000000" pitchFamily="2" charset="0"/>
      <p:regular r:id="rId27"/>
      <p:bold r:id="rId28"/>
      <p:italic r:id="rId29"/>
      <p:boldItalic r:id="rId30"/>
    </p:embeddedFont>
    <p:embeddedFont>
      <p:font typeface="Montserrat Bold" panose="00000800000000000000" charset="0"/>
      <p:bold r:id="rId31"/>
    </p:embeddedFont>
    <p:embeddedFont>
      <p:font typeface="Montserrat ExtraBold" panose="00000900000000000000" pitchFamily="2" charset="0"/>
      <p:bold r:id="rId32"/>
      <p:boldItalic r:id="rId33"/>
    </p:embeddedFont>
    <p:embeddedFont>
      <p:font typeface="Montserrat SemiBold" panose="00000700000000000000" pitchFamily="2" charset="0"/>
      <p:bold r:id="rId34"/>
      <p:boldItalic r:id="rId3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32291C7-ECAE-4816-BB81-00B1EA62B639}">
          <p14:sldIdLst>
            <p14:sldId id="256"/>
            <p14:sldId id="258"/>
            <p14:sldId id="259"/>
            <p14:sldId id="270"/>
            <p14:sldId id="269"/>
            <p14:sldId id="260"/>
            <p14:sldId id="261"/>
            <p14:sldId id="262"/>
            <p14:sldId id="263"/>
            <p14:sldId id="264"/>
            <p14:sldId id="271"/>
            <p14:sldId id="266"/>
            <p14:sldId id="267"/>
            <p14:sldId id="268"/>
          </p14:sldIdLst>
        </p14:section>
        <p14:section name="Annexes" id="{C5D46CDE-A04A-423D-9330-FCD12D46204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7B661A9-D204-A452-5B93-8224C4150AE0}" name="Agnès LOUBIERE" initials="AL" userId="S::agnes.loubiere@lgi.earth::64bbb84f-fa10-4d93-a2ef-32502b2652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CCCE"/>
    <a:srgbClr val="71505B"/>
    <a:srgbClr val="000000"/>
    <a:srgbClr val="FF9424"/>
    <a:srgbClr val="3778DC"/>
    <a:srgbClr val="001A70"/>
    <a:srgbClr val="B9B9B9"/>
    <a:srgbClr val="0B194D"/>
    <a:srgbClr val="2049D9"/>
    <a:srgbClr val="3A3A3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B5515F-7BB4-4F9D-BBC4-F57FF9B6EABD}" v="20" dt="2026-03-12T08:51:57.074"/>
    <p1510:client id="{D993662E-8E3E-4014-85D5-4ACA5D60E959}" v="73" dt="2026-03-12T11:20:48.2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2822" autoAdjust="0"/>
  </p:normalViewPr>
  <p:slideViewPr>
    <p:cSldViewPr snapToGrid="0">
      <p:cViewPr varScale="1">
        <p:scale>
          <a:sx n="112" d="100"/>
          <a:sy n="112" d="100"/>
        </p:scale>
        <p:origin x="51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1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das Kaliatka" userId="b13fb935-0937-4da5-94b7-6c567da0b4fb" providerId="ADAL" clId="{EC1151BA-CC0D-40F9-A6A2-E66889DA84EF}"/>
    <pc:docChg chg="undo custSel modSld modMainMaster">
      <pc:chgData name="Tadas Kaliatka" userId="b13fb935-0937-4da5-94b7-6c567da0b4fb" providerId="ADAL" clId="{EC1151BA-CC0D-40F9-A6A2-E66889DA84EF}" dt="2026-03-12T11:20:48.201" v="177"/>
      <pc:docMkLst>
        <pc:docMk/>
      </pc:docMkLst>
      <pc:sldChg chg="modSp">
        <pc:chgData name="Tadas Kaliatka" userId="b13fb935-0937-4da5-94b7-6c567da0b4fb" providerId="ADAL" clId="{EC1151BA-CC0D-40F9-A6A2-E66889DA84EF}" dt="2026-03-12T08:58:47.167" v="32" actId="21"/>
        <pc:sldMkLst>
          <pc:docMk/>
          <pc:sldMk cId="1812142800" sldId="258"/>
        </pc:sldMkLst>
        <pc:spChg chg="mod">
          <ac:chgData name="Tadas Kaliatka" userId="b13fb935-0937-4da5-94b7-6c567da0b4fb" providerId="ADAL" clId="{EC1151BA-CC0D-40F9-A6A2-E66889DA84EF}" dt="2026-03-12T08:58:47.167" v="32" actId="21"/>
          <ac:spMkLst>
            <pc:docMk/>
            <pc:sldMk cId="1812142800" sldId="258"/>
            <ac:spMk id="2" creationId="{8E202F43-CCF5-3D1B-976B-3C0145B23C12}"/>
          </ac:spMkLst>
        </pc:spChg>
      </pc:sldChg>
      <pc:sldChg chg="modSp">
        <pc:chgData name="Tadas Kaliatka" userId="b13fb935-0937-4da5-94b7-6c567da0b4fb" providerId="ADAL" clId="{EC1151BA-CC0D-40F9-A6A2-E66889DA84EF}" dt="2026-03-12T08:58:58.468" v="34" actId="21"/>
        <pc:sldMkLst>
          <pc:docMk/>
          <pc:sldMk cId="170006156" sldId="260"/>
        </pc:sldMkLst>
        <pc:spChg chg="mod">
          <ac:chgData name="Tadas Kaliatka" userId="b13fb935-0937-4da5-94b7-6c567da0b4fb" providerId="ADAL" clId="{EC1151BA-CC0D-40F9-A6A2-E66889DA84EF}" dt="2026-03-12T08:58:58.468" v="34" actId="21"/>
          <ac:spMkLst>
            <pc:docMk/>
            <pc:sldMk cId="170006156" sldId="260"/>
            <ac:spMk id="3" creationId="{62DFB76F-EC41-F7DB-7F0A-BB119839EF25}"/>
          </ac:spMkLst>
        </pc:spChg>
      </pc:sldChg>
      <pc:sldChg chg="modSp">
        <pc:chgData name="Tadas Kaliatka" userId="b13fb935-0937-4da5-94b7-6c567da0b4fb" providerId="ADAL" clId="{EC1151BA-CC0D-40F9-A6A2-E66889DA84EF}" dt="2026-03-12T09:01:33.397" v="47" actId="21"/>
        <pc:sldMkLst>
          <pc:docMk/>
          <pc:sldMk cId="1614633675" sldId="266"/>
        </pc:sldMkLst>
        <pc:spChg chg="mod">
          <ac:chgData name="Tadas Kaliatka" userId="b13fb935-0937-4da5-94b7-6c567da0b4fb" providerId="ADAL" clId="{EC1151BA-CC0D-40F9-A6A2-E66889DA84EF}" dt="2026-03-12T09:01:33.397" v="47" actId="21"/>
          <ac:spMkLst>
            <pc:docMk/>
            <pc:sldMk cId="1614633675" sldId="266"/>
            <ac:spMk id="2" creationId="{66D12FAB-2C24-AB9E-12C8-D4E1BE1BDA8F}"/>
          </ac:spMkLst>
        </pc:spChg>
      </pc:sldChg>
      <pc:sldChg chg="modSp">
        <pc:chgData name="Tadas Kaliatka" userId="b13fb935-0937-4da5-94b7-6c567da0b4fb" providerId="ADAL" clId="{EC1151BA-CC0D-40F9-A6A2-E66889DA84EF}" dt="2026-03-12T08:58:22.803" v="30" actId="21"/>
        <pc:sldMkLst>
          <pc:docMk/>
          <pc:sldMk cId="1610010688" sldId="268"/>
        </pc:sldMkLst>
        <pc:spChg chg="mod">
          <ac:chgData name="Tadas Kaliatka" userId="b13fb935-0937-4da5-94b7-6c567da0b4fb" providerId="ADAL" clId="{EC1151BA-CC0D-40F9-A6A2-E66889DA84EF}" dt="2026-03-12T08:58:22.803" v="30" actId="21"/>
          <ac:spMkLst>
            <pc:docMk/>
            <pc:sldMk cId="1610010688" sldId="268"/>
            <ac:spMk id="2" creationId="{F918BC6E-2899-6F16-6111-40B0638E9D64}"/>
          </ac:spMkLst>
        </pc:spChg>
      </pc:sldChg>
      <pc:sldMasterChg chg="modSldLayout">
        <pc:chgData name="Tadas Kaliatka" userId="b13fb935-0937-4da5-94b7-6c567da0b4fb" providerId="ADAL" clId="{EC1151BA-CC0D-40F9-A6A2-E66889DA84EF}" dt="2026-03-12T11:20:48.201" v="177"/>
        <pc:sldMasterMkLst>
          <pc:docMk/>
          <pc:sldMasterMk cId="0" sldId="2147483648"/>
        </pc:sldMasterMkLst>
        <pc:sldLayoutChg chg="addSp delSp modSp mod">
          <pc:chgData name="Tadas Kaliatka" userId="b13fb935-0937-4da5-94b7-6c567da0b4fb" providerId="ADAL" clId="{EC1151BA-CC0D-40F9-A6A2-E66889DA84EF}" dt="2026-03-12T11:20:33.856" v="175"/>
          <pc:sldLayoutMkLst>
            <pc:docMk/>
            <pc:sldMasterMk cId="0" sldId="2147483648"/>
            <pc:sldLayoutMk cId="4074571191" sldId="2147483939"/>
          </pc:sldLayoutMkLst>
          <pc:spChg chg="mod">
            <ac:chgData name="Tadas Kaliatka" userId="b13fb935-0937-4da5-94b7-6c567da0b4fb" providerId="ADAL" clId="{EC1151BA-CC0D-40F9-A6A2-E66889DA84EF}" dt="2026-03-12T11:20:33.856" v="175"/>
            <ac:spMkLst>
              <pc:docMk/>
              <pc:sldMasterMk cId="0" sldId="2147483648"/>
              <pc:sldLayoutMk cId="4074571191" sldId="2147483939"/>
              <ac:spMk id="25" creationId="{11BEE3A7-5286-865E-41D3-33AE998EDFAB}"/>
            </ac:spMkLst>
          </pc:spChg>
          <pc:spChg chg="mod">
            <ac:chgData name="Tadas Kaliatka" userId="b13fb935-0937-4da5-94b7-6c567da0b4fb" providerId="ADAL" clId="{EC1151BA-CC0D-40F9-A6A2-E66889DA84EF}" dt="2026-03-12T11:20:33.856" v="175"/>
            <ac:spMkLst>
              <pc:docMk/>
              <pc:sldMasterMk cId="0" sldId="2147483648"/>
              <pc:sldLayoutMk cId="4074571191" sldId="2147483939"/>
              <ac:spMk id="26" creationId="{CC92491C-511A-4860-3527-63A3480D88DD}"/>
            </ac:spMkLst>
          </pc:spChg>
          <pc:spChg chg="mod">
            <ac:chgData name="Tadas Kaliatka" userId="b13fb935-0937-4da5-94b7-6c567da0b4fb" providerId="ADAL" clId="{EC1151BA-CC0D-40F9-A6A2-E66889DA84EF}" dt="2026-03-12T11:06:26.062" v="49" actId="165"/>
            <ac:spMkLst>
              <pc:docMk/>
              <pc:sldMasterMk cId="0" sldId="2147483648"/>
              <pc:sldLayoutMk cId="4074571191" sldId="2147483939"/>
              <ac:spMk id="31" creationId="{8FC11D7A-AFCC-70E2-940E-D39B1DC73DA4}"/>
            </ac:spMkLst>
          </pc:spChg>
          <pc:spChg chg="mod">
            <ac:chgData name="Tadas Kaliatka" userId="b13fb935-0937-4da5-94b7-6c567da0b4fb" providerId="ADAL" clId="{EC1151BA-CC0D-40F9-A6A2-E66889DA84EF}" dt="2026-03-12T11:06:26.062" v="49" actId="165"/>
            <ac:spMkLst>
              <pc:docMk/>
              <pc:sldMasterMk cId="0" sldId="2147483648"/>
              <pc:sldLayoutMk cId="4074571191" sldId="2147483939"/>
              <ac:spMk id="32" creationId="{9A2D68DF-85DE-A7D5-CA90-FA0C9D125384}"/>
            </ac:spMkLst>
          </pc:spChg>
          <pc:grpChg chg="add del mod">
            <ac:chgData name="Tadas Kaliatka" userId="b13fb935-0937-4da5-94b7-6c567da0b4fb" providerId="ADAL" clId="{EC1151BA-CC0D-40F9-A6A2-E66889DA84EF}" dt="2026-03-12T11:20:32.913" v="174" actId="478"/>
            <ac:grpSpMkLst>
              <pc:docMk/>
              <pc:sldMasterMk cId="0" sldId="2147483648"/>
              <pc:sldLayoutMk cId="4074571191" sldId="2147483939"/>
              <ac:grpSpMk id="12" creationId="{AC208A1C-966F-758D-F876-C78F6848218B}"/>
            </ac:grpSpMkLst>
          </pc:grpChg>
          <pc:grpChg chg="add mod">
            <ac:chgData name="Tadas Kaliatka" userId="b13fb935-0937-4da5-94b7-6c567da0b4fb" providerId="ADAL" clId="{EC1151BA-CC0D-40F9-A6A2-E66889DA84EF}" dt="2026-03-12T11:20:33.856" v="175"/>
            <ac:grpSpMkLst>
              <pc:docMk/>
              <pc:sldMasterMk cId="0" sldId="2147483648"/>
              <pc:sldLayoutMk cId="4074571191" sldId="2147483939"/>
              <ac:grpSpMk id="13" creationId="{5DE234CB-7DED-FFB2-9E4D-E7E17883986F}"/>
            </ac:grpSpMkLst>
          </pc:grpChg>
          <pc:grpChg chg="mod">
            <ac:chgData name="Tadas Kaliatka" userId="b13fb935-0937-4da5-94b7-6c567da0b4fb" providerId="ADAL" clId="{EC1151BA-CC0D-40F9-A6A2-E66889DA84EF}" dt="2026-03-12T11:20:33.856" v="175"/>
            <ac:grpSpMkLst>
              <pc:docMk/>
              <pc:sldMasterMk cId="0" sldId="2147483648"/>
              <pc:sldLayoutMk cId="4074571191" sldId="2147483939"/>
              <ac:grpSpMk id="16" creationId="{CBA75217-E801-C1D0-CC67-E2005DCFD88F}"/>
            </ac:grpSpMkLst>
          </pc:grpChg>
          <pc:grpChg chg="del">
            <ac:chgData name="Tadas Kaliatka" userId="b13fb935-0937-4da5-94b7-6c567da0b4fb" providerId="ADAL" clId="{EC1151BA-CC0D-40F9-A6A2-E66889DA84EF}" dt="2026-03-12T11:06:26.062" v="49" actId="165"/>
            <ac:grpSpMkLst>
              <pc:docMk/>
              <pc:sldMasterMk cId="0" sldId="2147483648"/>
              <pc:sldLayoutMk cId="4074571191" sldId="2147483939"/>
              <ac:grpSpMk id="21" creationId="{F4505267-3719-3830-10FD-2B35C2481518}"/>
            </ac:grpSpMkLst>
          </pc:grpChg>
          <pc:grpChg chg="add del mod topLvl">
            <ac:chgData name="Tadas Kaliatka" userId="b13fb935-0937-4da5-94b7-6c567da0b4fb" providerId="ADAL" clId="{EC1151BA-CC0D-40F9-A6A2-E66889DA84EF}" dt="2026-03-12T11:08:53.548" v="117" actId="164"/>
            <ac:grpSpMkLst>
              <pc:docMk/>
              <pc:sldMasterMk cId="0" sldId="2147483648"/>
              <pc:sldLayoutMk cId="4074571191" sldId="2147483939"/>
              <ac:grpSpMk id="22" creationId="{C3EFB3B1-CF49-C609-8399-2B92210AF4D7}"/>
            </ac:grpSpMkLst>
          </pc:grpChg>
          <pc:graphicFrameChg chg="add mod">
            <ac:chgData name="Tadas Kaliatka" userId="b13fb935-0937-4da5-94b7-6c567da0b4fb" providerId="ADAL" clId="{EC1151BA-CC0D-40F9-A6A2-E66889DA84EF}" dt="2026-03-12T11:06:37.207" v="56"/>
            <ac:graphicFrameMkLst>
              <pc:docMk/>
              <pc:sldMasterMk cId="0" sldId="2147483648"/>
              <pc:sldLayoutMk cId="4074571191" sldId="2147483939"/>
              <ac:graphicFrameMk id="9" creationId="{B6A8DDC3-6BF8-250D-2B6E-9EE98F18BE58}"/>
            </ac:graphicFrameMkLst>
          </pc:graphicFrameChg>
          <pc:picChg chg="add mod">
            <ac:chgData name="Tadas Kaliatka" userId="b13fb935-0937-4da5-94b7-6c567da0b4fb" providerId="ADAL" clId="{EC1151BA-CC0D-40F9-A6A2-E66889DA84EF}" dt="2026-03-12T08:57:54.226" v="27"/>
            <ac:picMkLst>
              <pc:docMk/>
              <pc:sldMasterMk cId="0" sldId="2147483648"/>
              <pc:sldLayoutMk cId="4074571191" sldId="2147483939"/>
              <ac:picMk id="5" creationId="{78EFBF21-EBE0-0EF7-8334-6F889D6D2DAB}"/>
            </ac:picMkLst>
          </pc:picChg>
          <pc:picChg chg="add del mod">
            <ac:chgData name="Tadas Kaliatka" userId="b13fb935-0937-4da5-94b7-6c567da0b4fb" providerId="ADAL" clId="{EC1151BA-CC0D-40F9-A6A2-E66889DA84EF}" dt="2026-03-12T11:07:35.384" v="60" actId="478"/>
            <ac:picMkLst>
              <pc:docMk/>
              <pc:sldMasterMk cId="0" sldId="2147483648"/>
              <pc:sldLayoutMk cId="4074571191" sldId="2147483939"/>
              <ac:picMk id="6" creationId="{80AA44EB-6987-8C7C-5F6F-B04AE3FDE908}"/>
            </ac:picMkLst>
          </pc:picChg>
          <pc:picChg chg="add mod">
            <ac:chgData name="Tadas Kaliatka" userId="b13fb935-0937-4da5-94b7-6c567da0b4fb" providerId="ADAL" clId="{EC1151BA-CC0D-40F9-A6A2-E66889DA84EF}" dt="2026-03-12T11:08:53.548" v="117" actId="164"/>
            <ac:picMkLst>
              <pc:docMk/>
              <pc:sldMasterMk cId="0" sldId="2147483648"/>
              <pc:sldLayoutMk cId="4074571191" sldId="2147483939"/>
              <ac:picMk id="8" creationId="{CADFBFF1-CEF4-FB98-6D02-9BABF91E82B4}"/>
            </ac:picMkLst>
          </pc:picChg>
          <pc:picChg chg="add del mod">
            <ac:chgData name="Tadas Kaliatka" userId="b13fb935-0937-4da5-94b7-6c567da0b4fb" providerId="ADAL" clId="{EC1151BA-CC0D-40F9-A6A2-E66889DA84EF}" dt="2026-03-12T11:07:37.632" v="61" actId="478"/>
            <ac:picMkLst>
              <pc:docMk/>
              <pc:sldMasterMk cId="0" sldId="2147483648"/>
              <pc:sldLayoutMk cId="4074571191" sldId="2147483939"/>
              <ac:picMk id="11" creationId="{6CDC40C4-96B0-2E9D-8670-CEC9FB291488}"/>
            </ac:picMkLst>
          </pc:picChg>
          <pc:picChg chg="mod">
            <ac:chgData name="Tadas Kaliatka" userId="b13fb935-0937-4da5-94b7-6c567da0b4fb" providerId="ADAL" clId="{EC1151BA-CC0D-40F9-A6A2-E66889DA84EF}" dt="2026-03-12T11:20:33.856" v="175"/>
            <ac:picMkLst>
              <pc:docMk/>
              <pc:sldMasterMk cId="0" sldId="2147483648"/>
              <pc:sldLayoutMk cId="4074571191" sldId="2147483939"/>
              <ac:picMk id="17" creationId="{328778EE-D6B0-B68D-DFCA-C323AF0BD8E5}"/>
            </ac:picMkLst>
          </pc:picChg>
          <pc:picChg chg="mod">
            <ac:chgData name="Tadas Kaliatka" userId="b13fb935-0937-4da5-94b7-6c567da0b4fb" providerId="ADAL" clId="{EC1151BA-CC0D-40F9-A6A2-E66889DA84EF}" dt="2026-03-12T11:20:33.856" v="175"/>
            <ac:picMkLst>
              <pc:docMk/>
              <pc:sldMasterMk cId="0" sldId="2147483648"/>
              <pc:sldLayoutMk cId="4074571191" sldId="2147483939"/>
              <ac:picMk id="18" creationId="{2CDA641C-D74F-E259-9C69-B86FB7E2D60B}"/>
            </ac:picMkLst>
          </pc:picChg>
          <pc:picChg chg="mod">
            <ac:chgData name="Tadas Kaliatka" userId="b13fb935-0937-4da5-94b7-6c567da0b4fb" providerId="ADAL" clId="{EC1151BA-CC0D-40F9-A6A2-E66889DA84EF}" dt="2026-03-12T11:20:33.856" v="175"/>
            <ac:picMkLst>
              <pc:docMk/>
              <pc:sldMasterMk cId="0" sldId="2147483648"/>
              <pc:sldLayoutMk cId="4074571191" sldId="2147483939"/>
              <ac:picMk id="19" creationId="{8AA3B41E-5CB3-3141-33E6-18F024187078}"/>
            </ac:picMkLst>
          </pc:picChg>
          <pc:picChg chg="mod">
            <ac:chgData name="Tadas Kaliatka" userId="b13fb935-0937-4da5-94b7-6c567da0b4fb" providerId="ADAL" clId="{EC1151BA-CC0D-40F9-A6A2-E66889DA84EF}" dt="2026-03-12T11:20:33.856" v="175"/>
            <ac:picMkLst>
              <pc:docMk/>
              <pc:sldMasterMk cId="0" sldId="2147483648"/>
              <pc:sldLayoutMk cId="4074571191" sldId="2147483939"/>
              <ac:picMk id="20" creationId="{99312295-9191-8959-B236-75B62A616DBF}"/>
            </ac:picMkLst>
          </pc:picChg>
          <pc:picChg chg="add del mod topLvl">
            <ac:chgData name="Tadas Kaliatka" userId="b13fb935-0937-4da5-94b7-6c567da0b4fb" providerId="ADAL" clId="{EC1151BA-CC0D-40F9-A6A2-E66889DA84EF}" dt="2026-03-12T11:08:53.548" v="117" actId="164"/>
            <ac:picMkLst>
              <pc:docMk/>
              <pc:sldMasterMk cId="0" sldId="2147483648"/>
              <pc:sldLayoutMk cId="4074571191" sldId="2147483939"/>
              <ac:picMk id="23" creationId="{BD3B6DA9-7A43-965B-BC6A-39B193845C63}"/>
            </ac:picMkLst>
          </pc:picChg>
          <pc:picChg chg="add del mod topLvl">
            <ac:chgData name="Tadas Kaliatka" userId="b13fb935-0937-4da5-94b7-6c567da0b4fb" providerId="ADAL" clId="{EC1151BA-CC0D-40F9-A6A2-E66889DA84EF}" dt="2026-03-12T11:08:53.548" v="117" actId="164"/>
            <ac:picMkLst>
              <pc:docMk/>
              <pc:sldMasterMk cId="0" sldId="2147483648"/>
              <pc:sldLayoutMk cId="4074571191" sldId="2147483939"/>
              <ac:picMk id="24" creationId="{2DBBD3CD-8EE6-77C8-41B5-32C6E66D45C2}"/>
            </ac:picMkLst>
          </pc:picChg>
          <pc:picChg chg="add del mod topLvl">
            <ac:chgData name="Tadas Kaliatka" userId="b13fb935-0937-4da5-94b7-6c567da0b4fb" providerId="ADAL" clId="{EC1151BA-CC0D-40F9-A6A2-E66889DA84EF}" dt="2026-03-12T11:08:53.548" v="117" actId="164"/>
            <ac:picMkLst>
              <pc:docMk/>
              <pc:sldMasterMk cId="0" sldId="2147483648"/>
              <pc:sldLayoutMk cId="4074571191" sldId="2147483939"/>
              <ac:picMk id="27" creationId="{341E94CD-E3EB-D3B3-78FF-93019541E6E7}"/>
            </ac:picMkLst>
          </pc:picChg>
          <pc:picChg chg="add del mod topLvl">
            <ac:chgData name="Tadas Kaliatka" userId="b13fb935-0937-4da5-94b7-6c567da0b4fb" providerId="ADAL" clId="{EC1151BA-CC0D-40F9-A6A2-E66889DA84EF}" dt="2026-03-12T11:06:33.202" v="52" actId="478"/>
            <ac:picMkLst>
              <pc:docMk/>
              <pc:sldMasterMk cId="0" sldId="2147483648"/>
              <pc:sldLayoutMk cId="4074571191" sldId="2147483939"/>
              <ac:picMk id="29" creationId="{393C7767-4AA4-4E16-FE27-23791CF7EA4C}"/>
            </ac:picMkLst>
          </pc:picChg>
          <pc:cxnChg chg="mod">
            <ac:chgData name="Tadas Kaliatka" userId="b13fb935-0937-4da5-94b7-6c567da0b4fb" providerId="ADAL" clId="{EC1151BA-CC0D-40F9-A6A2-E66889DA84EF}" dt="2026-03-12T11:20:33.856" v="175"/>
            <ac:cxnSpMkLst>
              <pc:docMk/>
              <pc:sldMasterMk cId="0" sldId="2147483648"/>
              <pc:sldLayoutMk cId="4074571191" sldId="2147483939"/>
              <ac:cxnSpMk id="28" creationId="{8ACF5AE4-FF6E-8E0F-7F8F-B6E65127307A}"/>
            </ac:cxnSpMkLst>
          </pc:cxnChg>
          <pc:cxnChg chg="mod">
            <ac:chgData name="Tadas Kaliatka" userId="b13fb935-0937-4da5-94b7-6c567da0b4fb" providerId="ADAL" clId="{EC1151BA-CC0D-40F9-A6A2-E66889DA84EF}" dt="2026-03-12T11:06:26.062" v="49" actId="165"/>
            <ac:cxnSpMkLst>
              <pc:docMk/>
              <pc:sldMasterMk cId="0" sldId="2147483648"/>
              <pc:sldLayoutMk cId="4074571191" sldId="2147483939"/>
              <ac:cxnSpMk id="33" creationId="{FA26ED83-A8E5-E040-B94F-8C38351653BA}"/>
            </ac:cxnSpMkLst>
          </pc:cxnChg>
        </pc:sldLayoutChg>
        <pc:sldLayoutChg chg="addSp delSp modSp mod">
          <pc:chgData name="Tadas Kaliatka" userId="b13fb935-0937-4da5-94b7-6c567da0b4fb" providerId="ADAL" clId="{EC1151BA-CC0D-40F9-A6A2-E66889DA84EF}" dt="2026-03-12T11:20:24.119" v="173" actId="164"/>
          <pc:sldLayoutMkLst>
            <pc:docMk/>
            <pc:sldMasterMk cId="0" sldId="2147483648"/>
            <pc:sldLayoutMk cId="1994235972" sldId="2147483940"/>
          </pc:sldLayoutMkLst>
          <pc:spChg chg="del">
            <ac:chgData name="Tadas Kaliatka" userId="b13fb935-0937-4da5-94b7-6c567da0b4fb" providerId="ADAL" clId="{EC1151BA-CC0D-40F9-A6A2-E66889DA84EF}" dt="2026-03-12T08:58:47.167" v="32" actId="21"/>
            <ac:spMkLst>
              <pc:docMk/>
              <pc:sldMasterMk cId="0" sldId="2147483648"/>
              <pc:sldLayoutMk cId="1994235972" sldId="2147483940"/>
              <ac:spMk id="6" creationId="{00000000-0000-0000-0000-000000000000}"/>
            </ac:spMkLst>
          </pc:spChg>
          <pc:spChg chg="add mod">
            <ac:chgData name="Tadas Kaliatka" userId="b13fb935-0937-4da5-94b7-6c567da0b4fb" providerId="ADAL" clId="{EC1151BA-CC0D-40F9-A6A2-E66889DA84EF}" dt="2026-03-12T08:58:48.160" v="33"/>
            <ac:spMkLst>
              <pc:docMk/>
              <pc:sldMasterMk cId="0" sldId="2147483648"/>
              <pc:sldLayoutMk cId="1994235972" sldId="2147483940"/>
              <ac:spMk id="16" creationId="{00000000-0000-0000-0000-000000000000}"/>
            </ac:spMkLst>
          </pc:spChg>
          <pc:spChg chg="mod">
            <ac:chgData name="Tadas Kaliatka" userId="b13fb935-0937-4da5-94b7-6c567da0b4fb" providerId="ADAL" clId="{EC1151BA-CC0D-40F9-A6A2-E66889DA84EF}" dt="2026-03-12T11:20:04.808" v="169" actId="1076"/>
            <ac:spMkLst>
              <pc:docMk/>
              <pc:sldMasterMk cId="0" sldId="2147483648"/>
              <pc:sldLayoutMk cId="1994235972" sldId="2147483940"/>
              <ac:spMk id="22" creationId="{612EB931-5C11-3E6A-8DE8-E35FEA7091AA}"/>
            </ac:spMkLst>
          </pc:spChg>
          <pc:spChg chg="mod">
            <ac:chgData name="Tadas Kaliatka" userId="b13fb935-0937-4da5-94b7-6c567da0b4fb" providerId="ADAL" clId="{EC1151BA-CC0D-40F9-A6A2-E66889DA84EF}" dt="2026-03-12T11:20:04.808" v="169" actId="1076"/>
            <ac:spMkLst>
              <pc:docMk/>
              <pc:sldMasterMk cId="0" sldId="2147483648"/>
              <pc:sldLayoutMk cId="1994235972" sldId="2147483940"/>
              <ac:spMk id="23" creationId="{E052F00A-A73C-36BD-3035-04FB3CBD0C67}"/>
            </ac:spMkLst>
          </pc:spChg>
          <pc:grpChg chg="del">
            <ac:chgData name="Tadas Kaliatka" userId="b13fb935-0937-4da5-94b7-6c567da0b4fb" providerId="ADAL" clId="{EC1151BA-CC0D-40F9-A6A2-E66889DA84EF}" dt="2026-03-12T11:09:03.414" v="118" actId="478"/>
            <ac:grpSpMkLst>
              <pc:docMk/>
              <pc:sldMasterMk cId="0" sldId="2147483648"/>
              <pc:sldLayoutMk cId="1994235972" sldId="2147483940"/>
              <ac:grpSpMk id="5" creationId="{8B060011-6DB7-FCFE-B740-1959200CBABB}"/>
            </ac:grpSpMkLst>
          </pc:grpChg>
          <pc:grpChg chg="add del mod">
            <ac:chgData name="Tadas Kaliatka" userId="b13fb935-0937-4da5-94b7-6c567da0b4fb" providerId="ADAL" clId="{EC1151BA-CC0D-40F9-A6A2-E66889DA84EF}" dt="2026-03-12T11:20:01.711" v="167" actId="165"/>
            <ac:grpSpMkLst>
              <pc:docMk/>
              <pc:sldMasterMk cId="0" sldId="2147483648"/>
              <pc:sldLayoutMk cId="1994235972" sldId="2147483940"/>
              <ac:grpSpMk id="6" creationId="{76BA02BF-8CDE-9EF8-310A-463072ECF12E}"/>
            </ac:grpSpMkLst>
          </pc:grpChg>
          <pc:grpChg chg="mod topLvl">
            <ac:chgData name="Tadas Kaliatka" userId="b13fb935-0937-4da5-94b7-6c567da0b4fb" providerId="ADAL" clId="{EC1151BA-CC0D-40F9-A6A2-E66889DA84EF}" dt="2026-03-12T11:20:24.119" v="173" actId="164"/>
            <ac:grpSpMkLst>
              <pc:docMk/>
              <pc:sldMasterMk cId="0" sldId="2147483648"/>
              <pc:sldLayoutMk cId="1994235972" sldId="2147483940"/>
              <ac:grpSpMk id="17" creationId="{36B6EF44-415A-052E-989B-DFD453CD3D8C}"/>
            </ac:grpSpMkLst>
          </pc:grpChg>
          <pc:grpChg chg="add mod">
            <ac:chgData name="Tadas Kaliatka" userId="b13fb935-0937-4da5-94b7-6c567da0b4fb" providerId="ADAL" clId="{EC1151BA-CC0D-40F9-A6A2-E66889DA84EF}" dt="2026-03-12T11:20:24.119" v="173" actId="164"/>
            <ac:grpSpMkLst>
              <pc:docMk/>
              <pc:sldMasterMk cId="0" sldId="2147483648"/>
              <pc:sldLayoutMk cId="1994235972" sldId="2147483940"/>
              <ac:grpSpMk id="25" creationId="{173322B0-DD84-98C4-E6BB-031804836DF2}"/>
            </ac:grpSpMkLst>
          </pc:grpChg>
          <pc:picChg chg="add mod">
            <ac:chgData name="Tadas Kaliatka" userId="b13fb935-0937-4da5-94b7-6c567da0b4fb" providerId="ADAL" clId="{EC1151BA-CC0D-40F9-A6A2-E66889DA84EF}" dt="2026-03-12T08:58:03.374" v="28"/>
            <ac:picMkLst>
              <pc:docMk/>
              <pc:sldMasterMk cId="0" sldId="2147483648"/>
              <pc:sldLayoutMk cId="1994235972" sldId="2147483940"/>
              <ac:picMk id="3" creationId="{2A19447F-68DE-CC43-26EF-F54DC46FD629}"/>
            </ac:picMkLst>
          </pc:picChg>
          <pc:picChg chg="mod topLvl">
            <ac:chgData name="Tadas Kaliatka" userId="b13fb935-0937-4da5-94b7-6c567da0b4fb" providerId="ADAL" clId="{EC1151BA-CC0D-40F9-A6A2-E66889DA84EF}" dt="2026-03-12T11:20:24.119" v="173" actId="164"/>
            <ac:picMkLst>
              <pc:docMk/>
              <pc:sldMasterMk cId="0" sldId="2147483648"/>
              <pc:sldLayoutMk cId="1994235972" sldId="2147483940"/>
              <ac:picMk id="18" creationId="{77CABD94-7D8C-0BCD-0E7B-522F5A4E4A61}"/>
            </ac:picMkLst>
          </pc:picChg>
          <pc:picChg chg="mod topLvl">
            <ac:chgData name="Tadas Kaliatka" userId="b13fb935-0937-4da5-94b7-6c567da0b4fb" providerId="ADAL" clId="{EC1151BA-CC0D-40F9-A6A2-E66889DA84EF}" dt="2026-03-12T11:20:24.119" v="173" actId="164"/>
            <ac:picMkLst>
              <pc:docMk/>
              <pc:sldMasterMk cId="0" sldId="2147483648"/>
              <pc:sldLayoutMk cId="1994235972" sldId="2147483940"/>
              <ac:picMk id="19" creationId="{95426787-BF7B-460F-8AE2-7D4034DF6B95}"/>
            </ac:picMkLst>
          </pc:picChg>
          <pc:picChg chg="mod topLvl">
            <ac:chgData name="Tadas Kaliatka" userId="b13fb935-0937-4da5-94b7-6c567da0b4fb" providerId="ADAL" clId="{EC1151BA-CC0D-40F9-A6A2-E66889DA84EF}" dt="2026-03-12T11:20:24.119" v="173" actId="164"/>
            <ac:picMkLst>
              <pc:docMk/>
              <pc:sldMasterMk cId="0" sldId="2147483648"/>
              <pc:sldLayoutMk cId="1994235972" sldId="2147483940"/>
              <ac:picMk id="20" creationId="{DBFCD761-8223-C1D5-EA92-AF0FE739E062}"/>
            </ac:picMkLst>
          </pc:picChg>
          <pc:picChg chg="mod topLvl">
            <ac:chgData name="Tadas Kaliatka" userId="b13fb935-0937-4da5-94b7-6c567da0b4fb" providerId="ADAL" clId="{EC1151BA-CC0D-40F9-A6A2-E66889DA84EF}" dt="2026-03-12T11:20:24.119" v="173" actId="164"/>
            <ac:picMkLst>
              <pc:docMk/>
              <pc:sldMasterMk cId="0" sldId="2147483648"/>
              <pc:sldLayoutMk cId="1994235972" sldId="2147483940"/>
              <ac:picMk id="21" creationId="{356B926B-6E97-F039-0B8C-CF1B79440334}"/>
            </ac:picMkLst>
          </pc:picChg>
          <pc:cxnChg chg="mod">
            <ac:chgData name="Tadas Kaliatka" userId="b13fb935-0937-4da5-94b7-6c567da0b4fb" providerId="ADAL" clId="{EC1151BA-CC0D-40F9-A6A2-E66889DA84EF}" dt="2026-03-12T11:20:04.808" v="169" actId="1076"/>
            <ac:cxnSpMkLst>
              <pc:docMk/>
              <pc:sldMasterMk cId="0" sldId="2147483648"/>
              <pc:sldLayoutMk cId="1994235972" sldId="2147483940"/>
              <ac:cxnSpMk id="24" creationId="{B1090F6E-02E0-1ECA-DA16-EE456362AFC9}"/>
            </ac:cxnSpMkLst>
          </pc:cxnChg>
        </pc:sldLayoutChg>
        <pc:sldLayoutChg chg="addSp delSp modSp">
          <pc:chgData name="Tadas Kaliatka" userId="b13fb935-0937-4da5-94b7-6c567da0b4fb" providerId="ADAL" clId="{EC1151BA-CC0D-40F9-A6A2-E66889DA84EF}" dt="2026-03-12T08:58:59.447" v="35"/>
          <pc:sldLayoutMkLst>
            <pc:docMk/>
            <pc:sldMasterMk cId="0" sldId="2147483648"/>
            <pc:sldLayoutMk cId="3603438133" sldId="2147483943"/>
          </pc:sldLayoutMkLst>
          <pc:spChg chg="del">
            <ac:chgData name="Tadas Kaliatka" userId="b13fb935-0937-4da5-94b7-6c567da0b4fb" providerId="ADAL" clId="{EC1151BA-CC0D-40F9-A6A2-E66889DA84EF}" dt="2026-03-12T08:58:58.468" v="34" actId="21"/>
            <ac:spMkLst>
              <pc:docMk/>
              <pc:sldMasterMk cId="0" sldId="2147483648"/>
              <pc:sldLayoutMk cId="3603438133" sldId="2147483943"/>
              <ac:spMk id="3" creationId="{00000000-0000-0000-0000-000000000000}"/>
            </ac:spMkLst>
          </pc:spChg>
          <pc:spChg chg="add mod">
            <ac:chgData name="Tadas Kaliatka" userId="b13fb935-0937-4da5-94b7-6c567da0b4fb" providerId="ADAL" clId="{EC1151BA-CC0D-40F9-A6A2-E66889DA84EF}" dt="2026-03-12T08:58:59.447" v="35"/>
            <ac:spMkLst>
              <pc:docMk/>
              <pc:sldMasterMk cId="0" sldId="2147483648"/>
              <pc:sldLayoutMk cId="3603438133" sldId="2147483943"/>
              <ac:spMk id="9" creationId="{00000000-0000-0000-0000-000000000000}"/>
            </ac:spMkLst>
          </pc:spChg>
          <pc:picChg chg="add mod">
            <ac:chgData name="Tadas Kaliatka" userId="b13fb935-0937-4da5-94b7-6c567da0b4fb" providerId="ADAL" clId="{EC1151BA-CC0D-40F9-A6A2-E66889DA84EF}" dt="2026-03-12T08:57:35.680" v="26"/>
            <ac:picMkLst>
              <pc:docMk/>
              <pc:sldMasterMk cId="0" sldId="2147483648"/>
              <pc:sldLayoutMk cId="3603438133" sldId="2147483943"/>
              <ac:picMk id="6" creationId="{DCAF4194-F43F-A412-739F-1E2A239C75C4}"/>
            </ac:picMkLst>
          </pc:picChg>
        </pc:sldLayoutChg>
        <pc:sldLayoutChg chg="addSp delSp modSp mod">
          <pc:chgData name="Tadas Kaliatka" userId="b13fb935-0937-4da5-94b7-6c567da0b4fb" providerId="ADAL" clId="{EC1151BA-CC0D-40F9-A6A2-E66889DA84EF}" dt="2026-03-12T11:19:01.014" v="162" actId="164"/>
          <pc:sldLayoutMkLst>
            <pc:docMk/>
            <pc:sldMasterMk cId="0" sldId="2147483648"/>
            <pc:sldLayoutMk cId="1534328977" sldId="2147483944"/>
          </pc:sldLayoutMkLst>
          <pc:grpChg chg="add mod">
            <ac:chgData name="Tadas Kaliatka" userId="b13fb935-0937-4da5-94b7-6c567da0b4fb" providerId="ADAL" clId="{EC1151BA-CC0D-40F9-A6A2-E66889DA84EF}" dt="2026-03-12T11:19:01.014" v="162" actId="164"/>
            <ac:grpSpMkLst>
              <pc:docMk/>
              <pc:sldMasterMk cId="0" sldId="2147483648"/>
              <pc:sldLayoutMk cId="1534328977" sldId="2147483944"/>
              <ac:grpSpMk id="8" creationId="{D246ED08-D169-AC42-E20D-E1EB5F725602}"/>
            </ac:grpSpMkLst>
          </pc:grpChg>
          <pc:grpChg chg="mod">
            <ac:chgData name="Tadas Kaliatka" userId="b13fb935-0937-4da5-94b7-6c567da0b4fb" providerId="ADAL" clId="{EC1151BA-CC0D-40F9-A6A2-E66889DA84EF}" dt="2026-03-12T11:19:01.014" v="162" actId="164"/>
            <ac:grpSpMkLst>
              <pc:docMk/>
              <pc:sldMasterMk cId="0" sldId="2147483648"/>
              <pc:sldLayoutMk cId="1534328977" sldId="2147483944"/>
              <ac:grpSpMk id="32" creationId="{AD5652EC-B0AA-741A-1F99-DC683A8741DA}"/>
            </ac:grpSpMkLst>
          </pc:grpChg>
          <pc:picChg chg="add del mod">
            <ac:chgData name="Tadas Kaliatka" userId="b13fb935-0937-4da5-94b7-6c567da0b4fb" providerId="ADAL" clId="{EC1151BA-CC0D-40F9-A6A2-E66889DA84EF}" dt="2026-03-12T11:12:40.991" v="129" actId="478"/>
            <ac:picMkLst>
              <pc:docMk/>
              <pc:sldMasterMk cId="0" sldId="2147483648"/>
              <pc:sldLayoutMk cId="1534328977" sldId="2147483944"/>
              <ac:picMk id="5" creationId="{EB96969F-571B-A9D2-EB56-07C8D41C1F72}"/>
            </ac:picMkLst>
          </pc:picChg>
          <pc:picChg chg="add mod">
            <ac:chgData name="Tadas Kaliatka" userId="b13fb935-0937-4da5-94b7-6c567da0b4fb" providerId="ADAL" clId="{EC1151BA-CC0D-40F9-A6A2-E66889DA84EF}" dt="2026-03-12T11:19:01.014" v="162" actId="164"/>
            <ac:picMkLst>
              <pc:docMk/>
              <pc:sldMasterMk cId="0" sldId="2147483648"/>
              <pc:sldLayoutMk cId="1534328977" sldId="2147483944"/>
              <ac:picMk id="7" creationId="{B1333046-C0E8-254B-BB65-E4D40EC595D6}"/>
            </ac:picMkLst>
          </pc:picChg>
          <pc:picChg chg="del">
            <ac:chgData name="Tadas Kaliatka" userId="b13fb935-0937-4da5-94b7-6c567da0b4fb" providerId="ADAL" clId="{EC1151BA-CC0D-40F9-A6A2-E66889DA84EF}" dt="2026-03-12T11:12:03.700" v="122" actId="478"/>
            <ac:picMkLst>
              <pc:docMk/>
              <pc:sldMasterMk cId="0" sldId="2147483648"/>
              <pc:sldLayoutMk cId="1534328977" sldId="2147483944"/>
              <ac:picMk id="28" creationId="{23AE9327-EA12-7C33-5C39-5A20EB46920C}"/>
            </ac:picMkLst>
          </pc:picChg>
          <pc:picChg chg="mod">
            <ac:chgData name="Tadas Kaliatka" userId="b13fb935-0937-4da5-94b7-6c567da0b4fb" providerId="ADAL" clId="{EC1151BA-CC0D-40F9-A6A2-E66889DA84EF}" dt="2026-03-12T11:13:08.546" v="152" actId="1038"/>
            <ac:picMkLst>
              <pc:docMk/>
              <pc:sldMasterMk cId="0" sldId="2147483648"/>
              <pc:sldLayoutMk cId="1534328977" sldId="2147483944"/>
              <ac:picMk id="29" creationId="{98CEA27B-F258-D7A1-E24B-183CD4157102}"/>
            </ac:picMkLst>
          </pc:picChg>
          <pc:picChg chg="mod">
            <ac:chgData name="Tadas Kaliatka" userId="b13fb935-0937-4da5-94b7-6c567da0b4fb" providerId="ADAL" clId="{EC1151BA-CC0D-40F9-A6A2-E66889DA84EF}" dt="2026-03-12T11:13:10.922" v="153" actId="1076"/>
            <ac:picMkLst>
              <pc:docMk/>
              <pc:sldMasterMk cId="0" sldId="2147483648"/>
              <pc:sldLayoutMk cId="1534328977" sldId="2147483944"/>
              <ac:picMk id="30" creationId="{8DBD4121-BD55-6BC9-23D1-23B5C18CFD5F}"/>
            </ac:picMkLst>
          </pc:picChg>
          <pc:picChg chg="mod">
            <ac:chgData name="Tadas Kaliatka" userId="b13fb935-0937-4da5-94b7-6c567da0b4fb" providerId="ADAL" clId="{EC1151BA-CC0D-40F9-A6A2-E66889DA84EF}" dt="2026-03-12T11:13:16.183" v="154" actId="14100"/>
            <ac:picMkLst>
              <pc:docMk/>
              <pc:sldMasterMk cId="0" sldId="2147483648"/>
              <pc:sldLayoutMk cId="1534328977" sldId="2147483944"/>
              <ac:picMk id="31" creationId="{D3F9B627-4FC3-37BD-D2ED-B61CB5996F81}"/>
            </ac:picMkLst>
          </pc:picChg>
        </pc:sldLayoutChg>
        <pc:sldLayoutChg chg="addSp delSp modSp mod">
          <pc:chgData name="Tadas Kaliatka" userId="b13fb935-0937-4da5-94b7-6c567da0b4fb" providerId="ADAL" clId="{EC1151BA-CC0D-40F9-A6A2-E66889DA84EF}" dt="2026-03-12T11:19:10.364" v="164"/>
          <pc:sldLayoutMkLst>
            <pc:docMk/>
            <pc:sldMasterMk cId="0" sldId="2147483648"/>
            <pc:sldLayoutMk cId="2971668781" sldId="2147483947"/>
          </pc:sldLayoutMkLst>
          <pc:spChg chg="mod">
            <ac:chgData name="Tadas Kaliatka" userId="b13fb935-0937-4da5-94b7-6c567da0b4fb" providerId="ADAL" clId="{EC1151BA-CC0D-40F9-A6A2-E66889DA84EF}" dt="2026-03-12T11:19:10.364" v="164"/>
            <ac:spMkLst>
              <pc:docMk/>
              <pc:sldMasterMk cId="0" sldId="2147483648"/>
              <pc:sldLayoutMk cId="2971668781" sldId="2147483947"/>
              <ac:spMk id="14" creationId="{2D269943-8EF8-47B2-DF54-A6B010397D21}"/>
            </ac:spMkLst>
          </pc:spChg>
          <pc:grpChg chg="add mod">
            <ac:chgData name="Tadas Kaliatka" userId="b13fb935-0937-4da5-94b7-6c567da0b4fb" providerId="ADAL" clId="{EC1151BA-CC0D-40F9-A6A2-E66889DA84EF}" dt="2026-03-12T11:19:10.364" v="164"/>
            <ac:grpSpMkLst>
              <pc:docMk/>
              <pc:sldMasterMk cId="0" sldId="2147483648"/>
              <pc:sldLayoutMk cId="2971668781" sldId="2147483947"/>
              <ac:grpSpMk id="2" creationId="{AD31A0D3-EE59-4C36-030D-B2155105C9DA}"/>
            </ac:grpSpMkLst>
          </pc:grpChg>
          <pc:grpChg chg="mod">
            <ac:chgData name="Tadas Kaliatka" userId="b13fb935-0937-4da5-94b7-6c567da0b4fb" providerId="ADAL" clId="{EC1151BA-CC0D-40F9-A6A2-E66889DA84EF}" dt="2026-03-12T11:19:10.364" v="164"/>
            <ac:grpSpMkLst>
              <pc:docMk/>
              <pc:sldMasterMk cId="0" sldId="2147483648"/>
              <pc:sldLayoutMk cId="2971668781" sldId="2147483947"/>
              <ac:grpSpMk id="3" creationId="{949D9AC5-2EDE-FB1E-115E-AE7AF0FADF14}"/>
            </ac:grpSpMkLst>
          </pc:grpChg>
          <pc:grpChg chg="del">
            <ac:chgData name="Tadas Kaliatka" userId="b13fb935-0937-4da5-94b7-6c567da0b4fb" providerId="ADAL" clId="{EC1151BA-CC0D-40F9-A6A2-E66889DA84EF}" dt="2026-03-12T11:19:09.177" v="163" actId="478"/>
            <ac:grpSpMkLst>
              <pc:docMk/>
              <pc:sldMasterMk cId="0" sldId="2147483648"/>
              <pc:sldLayoutMk cId="2971668781" sldId="2147483947"/>
              <ac:grpSpMk id="7" creationId="{E36B93E5-9459-512F-8E83-4EC4B0F46823}"/>
            </ac:grpSpMkLst>
          </pc:grpChg>
          <pc:picChg chg="add del mod">
            <ac:chgData name="Tadas Kaliatka" userId="b13fb935-0937-4da5-94b7-6c567da0b4fb" providerId="ADAL" clId="{EC1151BA-CC0D-40F9-A6A2-E66889DA84EF}" dt="2026-03-12T09:01:10.124" v="45" actId="478"/>
            <ac:picMkLst>
              <pc:docMk/>
              <pc:sldMasterMk cId="0" sldId="2147483648"/>
              <pc:sldLayoutMk cId="2971668781" sldId="2147483947"/>
              <ac:picMk id="2" creationId="{F9B9782C-150D-957F-6C97-36FE57D0B2B1}"/>
            </ac:picMkLst>
          </pc:picChg>
          <pc:picChg chg="mod">
            <ac:chgData name="Tadas Kaliatka" userId="b13fb935-0937-4da5-94b7-6c567da0b4fb" providerId="ADAL" clId="{EC1151BA-CC0D-40F9-A6A2-E66889DA84EF}" dt="2026-03-12T11:19:10.364" v="164"/>
            <ac:picMkLst>
              <pc:docMk/>
              <pc:sldMasterMk cId="0" sldId="2147483648"/>
              <pc:sldLayoutMk cId="2971668781" sldId="2147483947"/>
              <ac:picMk id="4" creationId="{8EC8463C-16C7-71AE-C02E-45D759C4DE73}"/>
            </ac:picMkLst>
          </pc:picChg>
          <pc:picChg chg="mod">
            <ac:chgData name="Tadas Kaliatka" userId="b13fb935-0937-4da5-94b7-6c567da0b4fb" providerId="ADAL" clId="{EC1151BA-CC0D-40F9-A6A2-E66889DA84EF}" dt="2026-03-12T11:19:10.364" v="164"/>
            <ac:picMkLst>
              <pc:docMk/>
              <pc:sldMasterMk cId="0" sldId="2147483648"/>
              <pc:sldLayoutMk cId="2971668781" sldId="2147483947"/>
              <ac:picMk id="15" creationId="{7C27E0AB-D4A9-E951-3FAA-1FF8D632DB8A}"/>
            </ac:picMkLst>
          </pc:picChg>
          <pc:picChg chg="mod">
            <ac:chgData name="Tadas Kaliatka" userId="b13fb935-0937-4da5-94b7-6c567da0b4fb" providerId="ADAL" clId="{EC1151BA-CC0D-40F9-A6A2-E66889DA84EF}" dt="2026-03-12T11:19:10.364" v="164"/>
            <ac:picMkLst>
              <pc:docMk/>
              <pc:sldMasterMk cId="0" sldId="2147483648"/>
              <pc:sldLayoutMk cId="2971668781" sldId="2147483947"/>
              <ac:picMk id="16" creationId="{0E64F620-5F19-C3B0-B6B3-D5900FCB0A44}"/>
            </ac:picMkLst>
          </pc:picChg>
          <pc:picChg chg="mod">
            <ac:chgData name="Tadas Kaliatka" userId="b13fb935-0937-4da5-94b7-6c567da0b4fb" providerId="ADAL" clId="{EC1151BA-CC0D-40F9-A6A2-E66889DA84EF}" dt="2026-03-12T11:19:10.364" v="164"/>
            <ac:picMkLst>
              <pc:docMk/>
              <pc:sldMasterMk cId="0" sldId="2147483648"/>
              <pc:sldLayoutMk cId="2971668781" sldId="2147483947"/>
              <ac:picMk id="17" creationId="{9B880EE6-9B0A-3B36-C6EC-D55CB5763052}"/>
            </ac:picMkLst>
          </pc:picChg>
        </pc:sldLayoutChg>
        <pc:sldLayoutChg chg="addSp delSp modSp">
          <pc:chgData name="Tadas Kaliatka" userId="b13fb935-0937-4da5-94b7-6c567da0b4fb" providerId="ADAL" clId="{EC1151BA-CC0D-40F9-A6A2-E66889DA84EF}" dt="2026-03-12T09:01:34.440" v="48"/>
          <pc:sldLayoutMkLst>
            <pc:docMk/>
            <pc:sldMasterMk cId="0" sldId="2147483648"/>
            <pc:sldLayoutMk cId="535628536" sldId="2147483950"/>
          </pc:sldLayoutMkLst>
          <pc:spChg chg="del">
            <ac:chgData name="Tadas Kaliatka" userId="b13fb935-0937-4da5-94b7-6c567da0b4fb" providerId="ADAL" clId="{EC1151BA-CC0D-40F9-A6A2-E66889DA84EF}" dt="2026-03-12T09:01:33.397" v="47" actId="21"/>
            <ac:spMkLst>
              <pc:docMk/>
              <pc:sldMasterMk cId="0" sldId="2147483648"/>
              <pc:sldLayoutMk cId="535628536" sldId="2147483950"/>
              <ac:spMk id="2" creationId="{11083F36-20F2-8270-BD65-5F9C83B5B4CF}"/>
            </ac:spMkLst>
          </pc:spChg>
          <pc:spChg chg="add mod">
            <ac:chgData name="Tadas Kaliatka" userId="b13fb935-0937-4da5-94b7-6c567da0b4fb" providerId="ADAL" clId="{EC1151BA-CC0D-40F9-A6A2-E66889DA84EF}" dt="2026-03-12T09:01:34.440" v="48"/>
            <ac:spMkLst>
              <pc:docMk/>
              <pc:sldMasterMk cId="0" sldId="2147483648"/>
              <pc:sldLayoutMk cId="535628536" sldId="2147483950"/>
              <ac:spMk id="5" creationId="{11083F36-20F2-8270-BD65-5F9C83B5B4CF}"/>
            </ac:spMkLst>
          </pc:spChg>
          <pc:picChg chg="add mod">
            <ac:chgData name="Tadas Kaliatka" userId="b13fb935-0937-4da5-94b7-6c567da0b4fb" providerId="ADAL" clId="{EC1151BA-CC0D-40F9-A6A2-E66889DA84EF}" dt="2026-03-12T09:01:24.189" v="46"/>
            <ac:picMkLst>
              <pc:docMk/>
              <pc:sldMasterMk cId="0" sldId="2147483648"/>
              <pc:sldLayoutMk cId="535628536" sldId="2147483950"/>
              <ac:picMk id="4" creationId="{F5ABC7B0-F7B8-8B9E-AE21-9059D8B62673}"/>
            </ac:picMkLst>
          </pc:picChg>
        </pc:sldLayoutChg>
        <pc:sldLayoutChg chg="addSp delSp modSp">
          <pc:chgData name="Tadas Kaliatka" userId="b13fb935-0937-4da5-94b7-6c567da0b4fb" providerId="ADAL" clId="{EC1151BA-CC0D-40F9-A6A2-E66889DA84EF}" dt="2026-03-12T11:20:48.201" v="177"/>
          <pc:sldLayoutMkLst>
            <pc:docMk/>
            <pc:sldMasterMk cId="0" sldId="2147483648"/>
            <pc:sldLayoutMk cId="4248154238" sldId="2147483952"/>
          </pc:sldLayoutMkLst>
          <pc:spChg chg="del">
            <ac:chgData name="Tadas Kaliatka" userId="b13fb935-0937-4da5-94b7-6c567da0b4fb" providerId="ADAL" clId="{EC1151BA-CC0D-40F9-A6A2-E66889DA84EF}" dt="2026-03-12T08:58:22.803" v="30" actId="21"/>
            <ac:spMkLst>
              <pc:docMk/>
              <pc:sldMasterMk cId="0" sldId="2147483648"/>
              <pc:sldLayoutMk cId="4248154238" sldId="2147483952"/>
              <ac:spMk id="8" creationId="{0F1E5156-86A7-2F39-0E20-86D72AEE74A3}"/>
            </ac:spMkLst>
          </pc:spChg>
          <pc:spChg chg="add mod">
            <ac:chgData name="Tadas Kaliatka" userId="b13fb935-0937-4da5-94b7-6c567da0b4fb" providerId="ADAL" clId="{EC1151BA-CC0D-40F9-A6A2-E66889DA84EF}" dt="2026-03-12T08:58:23.929" v="31"/>
            <ac:spMkLst>
              <pc:docMk/>
              <pc:sldMasterMk cId="0" sldId="2147483648"/>
              <pc:sldLayoutMk cId="4248154238" sldId="2147483952"/>
              <ac:spMk id="11" creationId="{0F1E5156-86A7-2F39-0E20-86D72AEE74A3}"/>
            </ac:spMkLst>
          </pc:spChg>
          <pc:spChg chg="add mod">
            <ac:chgData name="Tadas Kaliatka" userId="b13fb935-0937-4da5-94b7-6c567da0b4fb" providerId="ADAL" clId="{EC1151BA-CC0D-40F9-A6A2-E66889DA84EF}" dt="2026-03-12T08:58:23.929" v="31"/>
            <ac:spMkLst>
              <pc:docMk/>
              <pc:sldMasterMk cId="0" sldId="2147483648"/>
              <pc:sldLayoutMk cId="4248154238" sldId="2147483952"/>
              <ac:spMk id="12" creationId="{D2146080-CF26-076B-44C1-BF507D2400CC}"/>
            </ac:spMkLst>
          </pc:spChg>
          <pc:spChg chg="del">
            <ac:chgData name="Tadas Kaliatka" userId="b13fb935-0937-4da5-94b7-6c567da0b4fb" providerId="ADAL" clId="{EC1151BA-CC0D-40F9-A6A2-E66889DA84EF}" dt="2026-03-12T08:58:22.803" v="30" actId="21"/>
            <ac:spMkLst>
              <pc:docMk/>
              <pc:sldMasterMk cId="0" sldId="2147483648"/>
              <pc:sldLayoutMk cId="4248154238" sldId="2147483952"/>
              <ac:spMk id="21" creationId="{D2146080-CF26-076B-44C1-BF507D2400CC}"/>
            </ac:spMkLst>
          </pc:spChg>
          <pc:spChg chg="mod">
            <ac:chgData name="Tadas Kaliatka" userId="b13fb935-0937-4da5-94b7-6c567da0b4fb" providerId="ADAL" clId="{EC1151BA-CC0D-40F9-A6A2-E66889DA84EF}" dt="2026-03-12T11:09:14.028" v="121"/>
            <ac:spMkLst>
              <pc:docMk/>
              <pc:sldMasterMk cId="0" sldId="2147483648"/>
              <pc:sldLayoutMk cId="4248154238" sldId="2147483952"/>
              <ac:spMk id="22" creationId="{1CC70721-87DC-5D99-D2BD-D1040ACF71FB}"/>
            </ac:spMkLst>
          </pc:spChg>
          <pc:spChg chg="mod">
            <ac:chgData name="Tadas Kaliatka" userId="b13fb935-0937-4da5-94b7-6c567da0b4fb" providerId="ADAL" clId="{EC1151BA-CC0D-40F9-A6A2-E66889DA84EF}" dt="2026-03-12T11:09:14.028" v="121"/>
            <ac:spMkLst>
              <pc:docMk/>
              <pc:sldMasterMk cId="0" sldId="2147483648"/>
              <pc:sldLayoutMk cId="4248154238" sldId="2147483952"/>
              <ac:spMk id="23" creationId="{A6216A3B-FE9B-4B51-3B56-3D4D34DAFF5E}"/>
            </ac:spMkLst>
          </pc:spChg>
          <pc:spChg chg="mod">
            <ac:chgData name="Tadas Kaliatka" userId="b13fb935-0937-4da5-94b7-6c567da0b4fb" providerId="ADAL" clId="{EC1151BA-CC0D-40F9-A6A2-E66889DA84EF}" dt="2026-03-12T11:20:48.201" v="177"/>
            <ac:spMkLst>
              <pc:docMk/>
              <pc:sldMasterMk cId="0" sldId="2147483648"/>
              <pc:sldLayoutMk cId="4248154238" sldId="2147483952"/>
              <ac:spMk id="31" creationId="{EC2EDF6F-A6F1-6A88-DE06-F2050673AD01}"/>
            </ac:spMkLst>
          </pc:spChg>
          <pc:spChg chg="mod">
            <ac:chgData name="Tadas Kaliatka" userId="b13fb935-0937-4da5-94b7-6c567da0b4fb" providerId="ADAL" clId="{EC1151BA-CC0D-40F9-A6A2-E66889DA84EF}" dt="2026-03-12T11:20:48.201" v="177"/>
            <ac:spMkLst>
              <pc:docMk/>
              <pc:sldMasterMk cId="0" sldId="2147483648"/>
              <pc:sldLayoutMk cId="4248154238" sldId="2147483952"/>
              <ac:spMk id="32" creationId="{593FE849-1CAC-240F-DCA6-DCA6B0D6436E}"/>
            </ac:spMkLst>
          </pc:spChg>
          <pc:grpChg chg="add del mod">
            <ac:chgData name="Tadas Kaliatka" userId="b13fb935-0937-4da5-94b7-6c567da0b4fb" providerId="ADAL" clId="{EC1151BA-CC0D-40F9-A6A2-E66889DA84EF}" dt="2026-03-12T11:20:47.367" v="176" actId="478"/>
            <ac:grpSpMkLst>
              <pc:docMk/>
              <pc:sldMasterMk cId="0" sldId="2147483648"/>
              <pc:sldLayoutMk cId="4248154238" sldId="2147483952"/>
              <ac:grpSpMk id="2" creationId="{5FDCA39B-CC24-B32F-EBB5-DBA196B4E0C9}"/>
            </ac:grpSpMkLst>
          </pc:grpChg>
          <pc:grpChg chg="del">
            <ac:chgData name="Tadas Kaliatka" userId="b13fb935-0937-4da5-94b7-6c567da0b4fb" providerId="ADAL" clId="{EC1151BA-CC0D-40F9-A6A2-E66889DA84EF}" dt="2026-03-12T11:09:12.885" v="120" actId="478"/>
            <ac:grpSpMkLst>
              <pc:docMk/>
              <pc:sldMasterMk cId="0" sldId="2147483648"/>
              <pc:sldLayoutMk cId="4248154238" sldId="2147483952"/>
              <ac:grpSpMk id="4" creationId="{120C3805-E6FB-5446-CCA0-ED43AC6C318F}"/>
            </ac:grpSpMkLst>
          </pc:grpChg>
          <pc:grpChg chg="mod">
            <ac:chgData name="Tadas Kaliatka" userId="b13fb935-0937-4da5-94b7-6c567da0b4fb" providerId="ADAL" clId="{EC1151BA-CC0D-40F9-A6A2-E66889DA84EF}" dt="2026-03-12T11:09:14.028" v="121"/>
            <ac:grpSpMkLst>
              <pc:docMk/>
              <pc:sldMasterMk cId="0" sldId="2147483648"/>
              <pc:sldLayoutMk cId="4248154238" sldId="2147483952"/>
              <ac:grpSpMk id="8" creationId="{DEF98F72-B4CD-349D-8DDE-24C2E813F5A6}"/>
            </ac:grpSpMkLst>
          </pc:grpChg>
          <pc:grpChg chg="add mod">
            <ac:chgData name="Tadas Kaliatka" userId="b13fb935-0937-4da5-94b7-6c567da0b4fb" providerId="ADAL" clId="{EC1151BA-CC0D-40F9-A6A2-E66889DA84EF}" dt="2026-03-12T11:20:48.201" v="177"/>
            <ac:grpSpMkLst>
              <pc:docMk/>
              <pc:sldMasterMk cId="0" sldId="2147483648"/>
              <pc:sldLayoutMk cId="4248154238" sldId="2147483952"/>
              <ac:grpSpMk id="25" creationId="{C3369000-BDAC-4935-BE02-9CD8D0BD9925}"/>
            </ac:grpSpMkLst>
          </pc:grpChg>
          <pc:grpChg chg="mod">
            <ac:chgData name="Tadas Kaliatka" userId="b13fb935-0937-4da5-94b7-6c567da0b4fb" providerId="ADAL" clId="{EC1151BA-CC0D-40F9-A6A2-E66889DA84EF}" dt="2026-03-12T11:20:48.201" v="177"/>
            <ac:grpSpMkLst>
              <pc:docMk/>
              <pc:sldMasterMk cId="0" sldId="2147483648"/>
              <pc:sldLayoutMk cId="4248154238" sldId="2147483952"/>
              <ac:grpSpMk id="26" creationId="{7C49626B-9F31-C0F2-17AB-5F3496BEF8EC}"/>
            </ac:grpSpMkLst>
          </pc:grpChg>
          <pc:picChg chg="add mod">
            <ac:chgData name="Tadas Kaliatka" userId="b13fb935-0937-4da5-94b7-6c567da0b4fb" providerId="ADAL" clId="{EC1151BA-CC0D-40F9-A6A2-E66889DA84EF}" dt="2026-03-12T08:58:11.779" v="29"/>
            <ac:picMkLst>
              <pc:docMk/>
              <pc:sldMasterMk cId="0" sldId="2147483648"/>
              <pc:sldLayoutMk cId="4248154238" sldId="2147483952"/>
              <ac:picMk id="9" creationId="{439649D6-4DFC-03E7-0BFD-E31CAFCE5711}"/>
            </ac:picMkLst>
          </pc:picChg>
          <pc:picChg chg="mod">
            <ac:chgData name="Tadas Kaliatka" userId="b13fb935-0937-4da5-94b7-6c567da0b4fb" providerId="ADAL" clId="{EC1151BA-CC0D-40F9-A6A2-E66889DA84EF}" dt="2026-03-12T11:09:14.028" v="121"/>
            <ac:picMkLst>
              <pc:docMk/>
              <pc:sldMasterMk cId="0" sldId="2147483648"/>
              <pc:sldLayoutMk cId="4248154238" sldId="2147483952"/>
              <ac:picMk id="13" creationId="{03FEBD33-A545-448A-861A-B853BE1002FF}"/>
            </ac:picMkLst>
          </pc:picChg>
          <pc:picChg chg="mod">
            <ac:chgData name="Tadas Kaliatka" userId="b13fb935-0937-4da5-94b7-6c567da0b4fb" providerId="ADAL" clId="{EC1151BA-CC0D-40F9-A6A2-E66889DA84EF}" dt="2026-03-12T11:09:14.028" v="121"/>
            <ac:picMkLst>
              <pc:docMk/>
              <pc:sldMasterMk cId="0" sldId="2147483648"/>
              <pc:sldLayoutMk cId="4248154238" sldId="2147483952"/>
              <ac:picMk id="14" creationId="{1DA5AACE-0C89-5445-2FDE-62BF9C1D44C9}"/>
            </ac:picMkLst>
          </pc:picChg>
          <pc:picChg chg="mod">
            <ac:chgData name="Tadas Kaliatka" userId="b13fb935-0937-4da5-94b7-6c567da0b4fb" providerId="ADAL" clId="{EC1151BA-CC0D-40F9-A6A2-E66889DA84EF}" dt="2026-03-12T11:09:14.028" v="121"/>
            <ac:picMkLst>
              <pc:docMk/>
              <pc:sldMasterMk cId="0" sldId="2147483648"/>
              <pc:sldLayoutMk cId="4248154238" sldId="2147483952"/>
              <ac:picMk id="15" creationId="{D01E3F48-FC1A-6DEC-BA18-943AD1D057AE}"/>
            </ac:picMkLst>
          </pc:picChg>
          <pc:picChg chg="mod">
            <ac:chgData name="Tadas Kaliatka" userId="b13fb935-0937-4da5-94b7-6c567da0b4fb" providerId="ADAL" clId="{EC1151BA-CC0D-40F9-A6A2-E66889DA84EF}" dt="2026-03-12T11:09:14.028" v="121"/>
            <ac:picMkLst>
              <pc:docMk/>
              <pc:sldMasterMk cId="0" sldId="2147483648"/>
              <pc:sldLayoutMk cId="4248154238" sldId="2147483952"/>
              <ac:picMk id="21" creationId="{A0956661-36C0-4980-C208-DD3D1B335085}"/>
            </ac:picMkLst>
          </pc:picChg>
          <pc:picChg chg="mod">
            <ac:chgData name="Tadas Kaliatka" userId="b13fb935-0937-4da5-94b7-6c567da0b4fb" providerId="ADAL" clId="{EC1151BA-CC0D-40F9-A6A2-E66889DA84EF}" dt="2026-03-12T11:20:48.201" v="177"/>
            <ac:picMkLst>
              <pc:docMk/>
              <pc:sldMasterMk cId="0" sldId="2147483648"/>
              <pc:sldLayoutMk cId="4248154238" sldId="2147483952"/>
              <ac:picMk id="27" creationId="{86DB56DF-0728-434F-874E-673C8A16F33D}"/>
            </ac:picMkLst>
          </pc:picChg>
          <pc:picChg chg="mod">
            <ac:chgData name="Tadas Kaliatka" userId="b13fb935-0937-4da5-94b7-6c567da0b4fb" providerId="ADAL" clId="{EC1151BA-CC0D-40F9-A6A2-E66889DA84EF}" dt="2026-03-12T11:20:48.201" v="177"/>
            <ac:picMkLst>
              <pc:docMk/>
              <pc:sldMasterMk cId="0" sldId="2147483648"/>
              <pc:sldLayoutMk cId="4248154238" sldId="2147483952"/>
              <ac:picMk id="28" creationId="{1F524822-7F47-2B12-5859-6A03995E7D27}"/>
            </ac:picMkLst>
          </pc:picChg>
          <pc:picChg chg="mod">
            <ac:chgData name="Tadas Kaliatka" userId="b13fb935-0937-4da5-94b7-6c567da0b4fb" providerId="ADAL" clId="{EC1151BA-CC0D-40F9-A6A2-E66889DA84EF}" dt="2026-03-12T11:20:48.201" v="177"/>
            <ac:picMkLst>
              <pc:docMk/>
              <pc:sldMasterMk cId="0" sldId="2147483648"/>
              <pc:sldLayoutMk cId="4248154238" sldId="2147483952"/>
              <ac:picMk id="29" creationId="{A3FDD3AD-5F9F-9D34-6D53-D3608FE28CB1}"/>
            </ac:picMkLst>
          </pc:picChg>
          <pc:picChg chg="mod">
            <ac:chgData name="Tadas Kaliatka" userId="b13fb935-0937-4da5-94b7-6c567da0b4fb" providerId="ADAL" clId="{EC1151BA-CC0D-40F9-A6A2-E66889DA84EF}" dt="2026-03-12T11:20:48.201" v="177"/>
            <ac:picMkLst>
              <pc:docMk/>
              <pc:sldMasterMk cId="0" sldId="2147483648"/>
              <pc:sldLayoutMk cId="4248154238" sldId="2147483952"/>
              <ac:picMk id="30" creationId="{AA95EE94-081C-1421-1EC9-3BD5E7462025}"/>
            </ac:picMkLst>
          </pc:picChg>
          <pc:cxnChg chg="del">
            <ac:chgData name="Tadas Kaliatka" userId="b13fb935-0937-4da5-94b7-6c567da0b4fb" providerId="ADAL" clId="{EC1151BA-CC0D-40F9-A6A2-E66889DA84EF}" dt="2026-03-12T08:58:22.803" v="30" actId="21"/>
            <ac:cxnSpMkLst>
              <pc:docMk/>
              <pc:sldMasterMk cId="0" sldId="2147483648"/>
              <pc:sldLayoutMk cId="4248154238" sldId="2147483952"/>
              <ac:cxnSpMk id="2" creationId="{C1502DD0-E178-B1D5-C8B4-1C3D0F0A2C6F}"/>
            </ac:cxnSpMkLst>
          </pc:cxnChg>
          <pc:cxnChg chg="add mod">
            <ac:chgData name="Tadas Kaliatka" userId="b13fb935-0937-4da5-94b7-6c567da0b4fb" providerId="ADAL" clId="{EC1151BA-CC0D-40F9-A6A2-E66889DA84EF}" dt="2026-03-12T08:58:23.929" v="31"/>
            <ac:cxnSpMkLst>
              <pc:docMk/>
              <pc:sldMasterMk cId="0" sldId="2147483648"/>
              <pc:sldLayoutMk cId="4248154238" sldId="2147483952"/>
              <ac:cxnSpMk id="10" creationId="{C1502DD0-E178-B1D5-C8B4-1C3D0F0A2C6F}"/>
            </ac:cxnSpMkLst>
          </pc:cxnChg>
          <pc:cxnChg chg="mod">
            <ac:chgData name="Tadas Kaliatka" userId="b13fb935-0937-4da5-94b7-6c567da0b4fb" providerId="ADAL" clId="{EC1151BA-CC0D-40F9-A6A2-E66889DA84EF}" dt="2026-03-12T11:09:14.028" v="121"/>
            <ac:cxnSpMkLst>
              <pc:docMk/>
              <pc:sldMasterMk cId="0" sldId="2147483648"/>
              <pc:sldLayoutMk cId="4248154238" sldId="2147483952"/>
              <ac:cxnSpMk id="24" creationId="{87E2EF26-43BC-2D66-FC2C-1CE4E62E954E}"/>
            </ac:cxnSpMkLst>
          </pc:cxnChg>
          <pc:cxnChg chg="mod">
            <ac:chgData name="Tadas Kaliatka" userId="b13fb935-0937-4da5-94b7-6c567da0b4fb" providerId="ADAL" clId="{EC1151BA-CC0D-40F9-A6A2-E66889DA84EF}" dt="2026-03-12T11:20:48.201" v="177"/>
            <ac:cxnSpMkLst>
              <pc:docMk/>
              <pc:sldMasterMk cId="0" sldId="2147483648"/>
              <pc:sldLayoutMk cId="4248154238" sldId="2147483952"/>
              <ac:cxnSpMk id="33" creationId="{4A8EE382-216F-3681-3706-9747F9E571FA}"/>
            </ac:cxnSpMkLst>
          </pc:cxnChg>
        </pc:sldLayoutChg>
        <pc:sldLayoutChg chg="addSp delSp modSp">
          <pc:chgData name="Tadas Kaliatka" userId="b13fb935-0937-4da5-94b7-6c567da0b4fb" providerId="ADAL" clId="{EC1151BA-CC0D-40F9-A6A2-E66889DA84EF}" dt="2026-03-12T08:59:21.600" v="40"/>
          <pc:sldLayoutMkLst>
            <pc:docMk/>
            <pc:sldMasterMk cId="0" sldId="2147483648"/>
            <pc:sldLayoutMk cId="1075746901" sldId="2147483955"/>
          </pc:sldLayoutMkLst>
          <pc:spChg chg="del">
            <ac:chgData name="Tadas Kaliatka" userId="b13fb935-0937-4da5-94b7-6c567da0b4fb" providerId="ADAL" clId="{EC1151BA-CC0D-40F9-A6A2-E66889DA84EF}" dt="2026-03-12T08:59:20.659" v="39" actId="21"/>
            <ac:spMkLst>
              <pc:docMk/>
              <pc:sldMasterMk cId="0" sldId="2147483648"/>
              <pc:sldLayoutMk cId="1075746901" sldId="2147483955"/>
              <ac:spMk id="3" creationId="{00000000-0000-0000-0000-000000000000}"/>
            </ac:spMkLst>
          </pc:spChg>
          <pc:spChg chg="add mod">
            <ac:chgData name="Tadas Kaliatka" userId="b13fb935-0937-4da5-94b7-6c567da0b4fb" providerId="ADAL" clId="{EC1151BA-CC0D-40F9-A6A2-E66889DA84EF}" dt="2026-03-12T08:59:21.600" v="40"/>
            <ac:spMkLst>
              <pc:docMk/>
              <pc:sldMasterMk cId="0" sldId="2147483648"/>
              <pc:sldLayoutMk cId="1075746901" sldId="2147483955"/>
              <ac:spMk id="4" creationId="{00000000-0000-0000-0000-000000000000}"/>
            </ac:spMkLst>
          </pc:spChg>
          <pc:picChg chg="add mod">
            <ac:chgData name="Tadas Kaliatka" userId="b13fb935-0937-4da5-94b7-6c567da0b4fb" providerId="ADAL" clId="{EC1151BA-CC0D-40F9-A6A2-E66889DA84EF}" dt="2026-03-12T08:59:17.736" v="38"/>
            <ac:picMkLst>
              <pc:docMk/>
              <pc:sldMasterMk cId="0" sldId="2147483648"/>
              <pc:sldLayoutMk cId="1075746901" sldId="2147483955"/>
              <ac:picMk id="2" creationId="{C0C030CF-7CA1-7F2F-D036-35D5E9C92346}"/>
            </ac:picMkLst>
          </pc:picChg>
        </pc:sldLayoutChg>
        <pc:sldLayoutChg chg="addSp delSp modSp mod">
          <pc:chgData name="Tadas Kaliatka" userId="b13fb935-0937-4da5-94b7-6c567da0b4fb" providerId="ADAL" clId="{EC1151BA-CC0D-40F9-A6A2-E66889DA84EF}" dt="2026-03-12T09:00:56.682" v="42" actId="21"/>
          <pc:sldLayoutMkLst>
            <pc:docMk/>
            <pc:sldMasterMk cId="0" sldId="2147483648"/>
            <pc:sldLayoutMk cId="3701172642" sldId="2147483956"/>
          </pc:sldLayoutMkLst>
          <pc:spChg chg="del">
            <ac:chgData name="Tadas Kaliatka" userId="b13fb935-0937-4da5-94b7-6c567da0b4fb" providerId="ADAL" clId="{EC1151BA-CC0D-40F9-A6A2-E66889DA84EF}" dt="2026-03-12T08:59:08.028" v="36" actId="21"/>
            <ac:spMkLst>
              <pc:docMk/>
              <pc:sldMasterMk cId="0" sldId="2147483648"/>
              <pc:sldLayoutMk cId="3701172642" sldId="2147483956"/>
              <ac:spMk id="3" creationId="{00000000-0000-0000-0000-000000000000}"/>
            </ac:spMkLst>
          </pc:spChg>
          <pc:spChg chg="add mod">
            <ac:chgData name="Tadas Kaliatka" userId="b13fb935-0937-4da5-94b7-6c567da0b4fb" providerId="ADAL" clId="{EC1151BA-CC0D-40F9-A6A2-E66889DA84EF}" dt="2026-03-12T08:59:08.878" v="37"/>
            <ac:spMkLst>
              <pc:docMk/>
              <pc:sldMasterMk cId="0" sldId="2147483648"/>
              <pc:sldLayoutMk cId="3701172642" sldId="2147483956"/>
              <ac:spMk id="4" creationId="{00000000-0000-0000-0000-000000000000}"/>
            </ac:spMkLst>
          </pc:spChg>
          <pc:picChg chg="add del mod">
            <ac:chgData name="Tadas Kaliatka" userId="b13fb935-0937-4da5-94b7-6c567da0b4fb" providerId="ADAL" clId="{EC1151BA-CC0D-40F9-A6A2-E66889DA84EF}" dt="2026-03-12T09:00:56.682" v="42" actId="21"/>
            <ac:picMkLst>
              <pc:docMk/>
              <pc:sldMasterMk cId="0" sldId="2147483648"/>
              <pc:sldLayoutMk cId="3701172642" sldId="2147483956"/>
              <ac:picMk id="2" creationId="{D81C25F1-3F5A-FEB6-174F-66BFF65C8E4B}"/>
            </ac:picMkLst>
          </pc:picChg>
        </pc:sldLayoutChg>
        <pc:sldLayoutChg chg="addSp delSp modSp mod">
          <pc:chgData name="Tadas Kaliatka" userId="b13fb935-0937-4da5-94b7-6c567da0b4fb" providerId="ADAL" clId="{EC1151BA-CC0D-40F9-A6A2-E66889DA84EF}" dt="2026-03-12T11:19:14.141" v="166"/>
          <pc:sldLayoutMkLst>
            <pc:docMk/>
            <pc:sldMasterMk cId="0" sldId="2147483648"/>
            <pc:sldLayoutMk cId="877197975" sldId="2147483957"/>
          </pc:sldLayoutMkLst>
          <pc:spChg chg="mod">
            <ac:chgData name="Tadas Kaliatka" userId="b13fb935-0937-4da5-94b7-6c567da0b4fb" providerId="ADAL" clId="{EC1151BA-CC0D-40F9-A6A2-E66889DA84EF}" dt="2026-03-12T11:19:14.141" v="166"/>
            <ac:spMkLst>
              <pc:docMk/>
              <pc:sldMasterMk cId="0" sldId="2147483648"/>
              <pc:sldLayoutMk cId="877197975" sldId="2147483957"/>
              <ac:spMk id="14" creationId="{D48761FB-DC10-4D21-DDAB-88B0FB7D1378}"/>
            </ac:spMkLst>
          </pc:spChg>
          <pc:grpChg chg="add mod">
            <ac:chgData name="Tadas Kaliatka" userId="b13fb935-0937-4da5-94b7-6c567da0b4fb" providerId="ADAL" clId="{EC1151BA-CC0D-40F9-A6A2-E66889DA84EF}" dt="2026-03-12T11:19:14.141" v="166"/>
            <ac:grpSpMkLst>
              <pc:docMk/>
              <pc:sldMasterMk cId="0" sldId="2147483648"/>
              <pc:sldLayoutMk cId="877197975" sldId="2147483957"/>
              <ac:grpSpMk id="3" creationId="{D804CB05-ABA8-0DC7-D963-E2A873CF5A17}"/>
            </ac:grpSpMkLst>
          </pc:grpChg>
          <pc:grpChg chg="mod">
            <ac:chgData name="Tadas Kaliatka" userId="b13fb935-0937-4da5-94b7-6c567da0b4fb" providerId="ADAL" clId="{EC1151BA-CC0D-40F9-A6A2-E66889DA84EF}" dt="2026-03-12T11:19:14.141" v="166"/>
            <ac:grpSpMkLst>
              <pc:docMk/>
              <pc:sldMasterMk cId="0" sldId="2147483648"/>
              <pc:sldLayoutMk cId="877197975" sldId="2147483957"/>
              <ac:grpSpMk id="4" creationId="{B76ED9E2-9E5D-CDEF-672E-2D4D47EF0BC5}"/>
            </ac:grpSpMkLst>
          </pc:grpChg>
          <pc:grpChg chg="del">
            <ac:chgData name="Tadas Kaliatka" userId="b13fb935-0937-4da5-94b7-6c567da0b4fb" providerId="ADAL" clId="{EC1151BA-CC0D-40F9-A6A2-E66889DA84EF}" dt="2026-03-12T11:19:13.376" v="165" actId="478"/>
            <ac:grpSpMkLst>
              <pc:docMk/>
              <pc:sldMasterMk cId="0" sldId="2147483648"/>
              <pc:sldLayoutMk cId="877197975" sldId="2147483957"/>
              <ac:grpSpMk id="7" creationId="{E36B93E5-9459-512F-8E83-4EC4B0F46823}"/>
            </ac:grpSpMkLst>
          </pc:grpChg>
          <pc:picChg chg="add mod">
            <ac:chgData name="Tadas Kaliatka" userId="b13fb935-0937-4da5-94b7-6c567da0b4fb" providerId="ADAL" clId="{EC1151BA-CC0D-40F9-A6A2-E66889DA84EF}" dt="2026-03-12T09:01:00.304" v="43"/>
            <ac:picMkLst>
              <pc:docMk/>
              <pc:sldMasterMk cId="0" sldId="2147483648"/>
              <pc:sldLayoutMk cId="877197975" sldId="2147483957"/>
              <ac:picMk id="2" creationId="{D81C25F1-3F5A-FEB6-174F-66BFF65C8E4B}"/>
            </ac:picMkLst>
          </pc:picChg>
          <pc:picChg chg="mod">
            <ac:chgData name="Tadas Kaliatka" userId="b13fb935-0937-4da5-94b7-6c567da0b4fb" providerId="ADAL" clId="{EC1151BA-CC0D-40F9-A6A2-E66889DA84EF}" dt="2026-03-12T11:19:14.141" v="166"/>
            <ac:picMkLst>
              <pc:docMk/>
              <pc:sldMasterMk cId="0" sldId="2147483648"/>
              <pc:sldLayoutMk cId="877197975" sldId="2147483957"/>
              <ac:picMk id="5" creationId="{33CA163E-B611-1106-2B95-3B155C3C65CA}"/>
            </ac:picMkLst>
          </pc:picChg>
          <pc:picChg chg="mod">
            <ac:chgData name="Tadas Kaliatka" userId="b13fb935-0937-4da5-94b7-6c567da0b4fb" providerId="ADAL" clId="{EC1151BA-CC0D-40F9-A6A2-E66889DA84EF}" dt="2026-03-12T11:19:14.141" v="166"/>
            <ac:picMkLst>
              <pc:docMk/>
              <pc:sldMasterMk cId="0" sldId="2147483648"/>
              <pc:sldLayoutMk cId="877197975" sldId="2147483957"/>
              <ac:picMk id="15" creationId="{7D4D121D-7459-43C1-5CE9-A6F78B33D8E1}"/>
            </ac:picMkLst>
          </pc:picChg>
          <pc:picChg chg="mod">
            <ac:chgData name="Tadas Kaliatka" userId="b13fb935-0937-4da5-94b7-6c567da0b4fb" providerId="ADAL" clId="{EC1151BA-CC0D-40F9-A6A2-E66889DA84EF}" dt="2026-03-12T11:19:14.141" v="166"/>
            <ac:picMkLst>
              <pc:docMk/>
              <pc:sldMasterMk cId="0" sldId="2147483648"/>
              <pc:sldLayoutMk cId="877197975" sldId="2147483957"/>
              <ac:picMk id="16" creationId="{82ED4595-B49A-AAB1-0B82-952337E97253}"/>
            </ac:picMkLst>
          </pc:picChg>
          <pc:picChg chg="mod">
            <ac:chgData name="Tadas Kaliatka" userId="b13fb935-0937-4da5-94b7-6c567da0b4fb" providerId="ADAL" clId="{EC1151BA-CC0D-40F9-A6A2-E66889DA84EF}" dt="2026-03-12T11:19:14.141" v="166"/>
            <ac:picMkLst>
              <pc:docMk/>
              <pc:sldMasterMk cId="0" sldId="2147483648"/>
              <pc:sldLayoutMk cId="877197975" sldId="2147483957"/>
              <ac:picMk id="17" creationId="{E3184CA0-350C-9FD4-B1F5-3697B11BD98C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8CD710-5477-F69A-BCB4-A34E19E115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25C969-16A7-59F3-4254-049C949E806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E42C05-7BDD-4457-B19B-BB17142A47A1}" type="datetimeFigureOut">
              <a:rPr lang="en-US"/>
              <a:pPr>
                <a:defRPr/>
              </a:pPr>
              <a:t>3/12/2026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0206732-395D-4FC2-D66D-601C828ACC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3F389B8-93F8-2EFB-D1D9-797A4F5FDB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2A2963-7701-177B-AFA9-E417219FED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D62E80-5292-44C5-9C2B-D063EE477A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06C00B-461A-46DC-A198-0B7C947DA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3D0EC0-1472-B940-2660-2325DDA3C82E}"/>
              </a:ext>
            </a:extLst>
          </p:cNvPr>
          <p:cNvCxnSpPr>
            <a:cxnSpLocks/>
          </p:cNvCxnSpPr>
          <p:nvPr userDrawn="1"/>
        </p:nvCxnSpPr>
        <p:spPr>
          <a:xfrm flipV="1">
            <a:off x="1435100" y="1880112"/>
            <a:ext cx="0" cy="4977888"/>
          </a:xfrm>
          <a:prstGeom prst="line">
            <a:avLst/>
          </a:prstGeom>
          <a:ln w="76200">
            <a:solidFill>
              <a:srgbClr val="FF94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80112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59787"/>
            <a:ext cx="9144000" cy="121233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5572125" y="5038725"/>
            <a:ext cx="5095875" cy="533400"/>
          </a:xfr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38BB42-2BCF-04AF-2FF0-476B2DFD1D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70887"/>
            <a:ext cx="1354174" cy="161715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DE234CB-7DED-FFB2-9E4D-E7E17883986F}"/>
              </a:ext>
            </a:extLst>
          </p:cNvPr>
          <p:cNvGrpSpPr/>
          <p:nvPr userDrawn="1"/>
        </p:nvGrpSpPr>
        <p:grpSpPr>
          <a:xfrm>
            <a:off x="2516188" y="5991703"/>
            <a:ext cx="7635042" cy="853735"/>
            <a:chOff x="2516188" y="5991703"/>
            <a:chExt cx="7635042" cy="85373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BA75217-E801-C1D0-CC67-E2005DCFD88F}"/>
                </a:ext>
              </a:extLst>
            </p:cNvPr>
            <p:cNvGrpSpPr/>
            <p:nvPr userDrawn="1"/>
          </p:nvGrpSpPr>
          <p:grpSpPr>
            <a:xfrm>
              <a:off x="2754639" y="5991703"/>
              <a:ext cx="7284665" cy="721628"/>
              <a:chOff x="2745402" y="6213677"/>
              <a:chExt cx="5159561" cy="535951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1BEE3A7-5286-865E-41D3-33AE998EDFAB}"/>
                  </a:ext>
                </a:extLst>
              </p:cNvPr>
              <p:cNvSpPr txBox="1"/>
              <p:nvPr userDrawn="1"/>
            </p:nvSpPr>
            <p:spPr>
              <a:xfrm>
                <a:off x="2745402" y="6213677"/>
                <a:ext cx="128587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000" b="1" kern="1200" dirty="0">
                    <a:solidFill>
                      <a:schemeClr val="accent4"/>
                    </a:solidFill>
                    <a:latin typeface="Lato Black" panose="020F0A02020204030203" pitchFamily="34" charset="0"/>
                    <a:ea typeface="+mn-ea"/>
                    <a:cs typeface="+mn-cs"/>
                  </a:rPr>
                  <a:t>Organizatoriai:</a:t>
                </a:r>
                <a:endParaRPr lang="en-US" sz="1000" b="1" kern="1200" dirty="0">
                  <a:solidFill>
                    <a:schemeClr val="accent4"/>
                  </a:solidFill>
                  <a:latin typeface="Lato Black" panose="020F0A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C92491C-511A-4860-3527-63A3480D88DD}"/>
                  </a:ext>
                </a:extLst>
              </p:cNvPr>
              <p:cNvSpPr txBox="1"/>
              <p:nvPr userDrawn="1"/>
            </p:nvSpPr>
            <p:spPr>
              <a:xfrm>
                <a:off x="6619088" y="6213677"/>
                <a:ext cx="128587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000" b="1" dirty="0">
                    <a:solidFill>
                      <a:schemeClr val="accent4"/>
                    </a:solidFill>
                    <a:latin typeface="Lato Black" panose="020F0A02020204030203" pitchFamily="34" charset="0"/>
                  </a:rPr>
                  <a:t>Rėmėjai:</a:t>
                </a:r>
                <a:endParaRPr lang="en-US" sz="1000" b="1" dirty="0">
                  <a:solidFill>
                    <a:schemeClr val="accent4"/>
                  </a:solidFill>
                  <a:latin typeface="Lato Black" panose="020F0A02020204030203" pitchFamily="34" charset="0"/>
                </a:endParaRP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ACF5AE4-FF6E-8E0F-7F8F-B6E65127307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752278" y="6475003"/>
                <a:ext cx="0" cy="274625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28778EE-D6B0-B68D-DFCA-C323AF0BD8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 l="21609" t="33433" r="20606" b="32224"/>
            <a:stretch>
              <a:fillRect/>
            </a:stretch>
          </p:blipFill>
          <p:spPr>
            <a:xfrm>
              <a:off x="8950909" y="6379865"/>
              <a:ext cx="1200321" cy="376846"/>
            </a:xfrm>
            <a:prstGeom prst="rect">
              <a:avLst/>
            </a:prstGeom>
          </p:spPr>
        </p:pic>
        <p:pic>
          <p:nvPicPr>
            <p:cNvPr id="18" name="Picture 2" descr="KlasterLT - Novian Systems, UAB - KlasterLT">
              <a:extLst>
                <a:ext uri="{FF2B5EF4-FFF2-40B4-BE49-F238E27FC236}">
                  <a16:creationId xmlns:a16="http://schemas.microsoft.com/office/drawing/2014/main" id="{2CDA641C-D74F-E259-9C69-B86FB7E2D60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0038" y="6423248"/>
              <a:ext cx="2051980" cy="290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Simbolika - Lietuvos mokslų akademija">
              <a:extLst>
                <a:ext uri="{FF2B5EF4-FFF2-40B4-BE49-F238E27FC236}">
                  <a16:creationId xmlns:a16="http://schemas.microsoft.com/office/drawing/2014/main" id="{8AA3B41E-5CB3-3141-33E6-18F0241870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7638" y="6266010"/>
              <a:ext cx="537043" cy="579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99312295-9191-8959-B236-75B62A616D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516188" y="6260892"/>
              <a:ext cx="537039" cy="578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457119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D8991AB-C475-FB34-B157-B555034C6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05"/>
            <a:ext cx="10515600" cy="7905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58021E-2147-DC70-7FDB-90FF3617461C}"/>
              </a:ext>
            </a:extLst>
          </p:cNvPr>
          <p:cNvCxnSpPr>
            <a:cxnSpLocks/>
          </p:cNvCxnSpPr>
          <p:nvPr userDrawn="1"/>
        </p:nvCxnSpPr>
        <p:spPr>
          <a:xfrm>
            <a:off x="757238" y="0"/>
            <a:ext cx="0" cy="704850"/>
          </a:xfrm>
          <a:prstGeom prst="line">
            <a:avLst/>
          </a:prstGeom>
          <a:ln w="76200">
            <a:solidFill>
              <a:srgbClr val="FF942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81C25F1-3F5A-FEB6-174F-66BFF65C8E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rcRect l="14584" t="30697" r="9895" b="15642"/>
          <a:stretch>
            <a:fillRect/>
          </a:stretch>
        </p:blipFill>
        <p:spPr>
          <a:xfrm>
            <a:off x="3233158" y="1939895"/>
            <a:ext cx="8931679" cy="423706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804CB05-ABA8-0DC7-D963-E2A873CF5A17}"/>
              </a:ext>
            </a:extLst>
          </p:cNvPr>
          <p:cNvGrpSpPr/>
          <p:nvPr userDrawn="1"/>
        </p:nvGrpSpPr>
        <p:grpSpPr>
          <a:xfrm>
            <a:off x="0" y="5104766"/>
            <a:ext cx="12192000" cy="1753234"/>
            <a:chOff x="0" y="5104766"/>
            <a:chExt cx="12192000" cy="175323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76ED9E2-9E5D-CDEF-672E-2D4D47EF0BC5}"/>
                </a:ext>
              </a:extLst>
            </p:cNvPr>
            <p:cNvGrpSpPr/>
            <p:nvPr userDrawn="1"/>
          </p:nvGrpSpPr>
          <p:grpSpPr>
            <a:xfrm>
              <a:off x="0" y="5104766"/>
              <a:ext cx="12192000" cy="1753234"/>
              <a:chOff x="0" y="5104766"/>
              <a:chExt cx="12192000" cy="1753234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48761FB-DC10-4D21-DDAB-88B0FB7D1378}"/>
                  </a:ext>
                </a:extLst>
              </p:cNvPr>
              <p:cNvSpPr/>
              <p:nvPr userDrawn="1"/>
            </p:nvSpPr>
            <p:spPr>
              <a:xfrm>
                <a:off x="0" y="5980155"/>
                <a:ext cx="12192000" cy="8778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D4D121D-7459-43C1-5CE9-A6F78B33D8E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10056634" y="6129536"/>
                <a:ext cx="1681192" cy="603387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2ED4595-B49A-AAB1-0B82-952337E9725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6844317" y="6129536"/>
                <a:ext cx="2893025" cy="603387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E3184CA0-350C-9FD4-B1F5-3697B11BD98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043054" y="5104766"/>
                <a:ext cx="1681192" cy="1720422"/>
              </a:xfrm>
              <a:prstGeom prst="rect">
                <a:avLst/>
              </a:prstGeom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3CA163E-B611-1106-2B95-3B155C3C65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225181" y="6005581"/>
              <a:ext cx="2167642" cy="836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7197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AE3B66-B2F9-C711-5CF6-8D7F6442CADA}"/>
              </a:ext>
            </a:extLst>
          </p:cNvPr>
          <p:cNvCxnSpPr>
            <a:cxnSpLocks/>
          </p:cNvCxnSpPr>
          <p:nvPr userDrawn="1"/>
        </p:nvCxnSpPr>
        <p:spPr>
          <a:xfrm>
            <a:off x="757238" y="0"/>
            <a:ext cx="0" cy="2057400"/>
          </a:xfrm>
          <a:prstGeom prst="line">
            <a:avLst/>
          </a:prstGeom>
          <a:ln w="76200">
            <a:solidFill>
              <a:srgbClr val="FF942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707537D5-BED3-B344-D4B3-15A9CC8A7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2425" y="6384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B194D"/>
                </a:solidFill>
                <a:latin typeface="Lato" panose="020F0502020204030203" pitchFamily="34" charset="0"/>
              </a:defRPr>
            </a:lvl1pPr>
          </a:lstStyle>
          <a:p>
            <a:fld id="{81F056B5-77D8-4730-B92B-F1A8367412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3D8677-52D7-60A6-D071-A97C1A4340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10343" y="6085846"/>
            <a:ext cx="754546" cy="7721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2FE7E-AF16-BCA7-1256-20CBD422CA30}"/>
              </a:ext>
            </a:extLst>
          </p:cNvPr>
          <p:cNvSpPr/>
          <p:nvPr userDrawn="1"/>
        </p:nvSpPr>
        <p:spPr>
          <a:xfrm>
            <a:off x="10492509" y="6010257"/>
            <a:ext cx="9366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lt-LT" sz="5400" b="1" i="0" cap="none" spc="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ADLaM Display" panose="020F0502020204030204" pitchFamily="2" charset="0"/>
                <a:cs typeface="ADLaM Display" panose="020F0502020204030204" pitchFamily="2" charset="0"/>
              </a:rPr>
              <a:t>F</a:t>
            </a:r>
            <a:r>
              <a:rPr lang="lt-LT" sz="5400" b="1" i="0" cap="none" spc="0" dirty="0">
                <a:ln/>
                <a:solidFill>
                  <a:schemeClr val="accent1"/>
                </a:solidFill>
                <a:effectLst/>
                <a:latin typeface="+mj-lt"/>
                <a:ea typeface="ADLaM Display" panose="020F0502020204030204" pitchFamily="2" charset="0"/>
                <a:cs typeface="ADLaM Display" panose="020F0502020204030204" pitchFamily="2" charset="0"/>
              </a:rPr>
              <a:t>T</a:t>
            </a:r>
            <a:endParaRPr lang="en-US" sz="5400" b="1" i="0" cap="none" spc="0" dirty="0">
              <a:ln/>
              <a:solidFill>
                <a:schemeClr val="accent1"/>
              </a:solidFill>
              <a:effectLst/>
              <a:latin typeface="+mj-lt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840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414761-8744-B1C2-0A50-F42C67B40A97}"/>
              </a:ext>
            </a:extLst>
          </p:cNvPr>
          <p:cNvCxnSpPr>
            <a:cxnSpLocks/>
          </p:cNvCxnSpPr>
          <p:nvPr userDrawn="1"/>
        </p:nvCxnSpPr>
        <p:spPr>
          <a:xfrm>
            <a:off x="757238" y="0"/>
            <a:ext cx="0" cy="2057400"/>
          </a:xfrm>
          <a:prstGeom prst="line">
            <a:avLst/>
          </a:prstGeom>
          <a:ln w="76200">
            <a:solidFill>
              <a:srgbClr val="FF942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49839789-BE2C-870D-6662-6FCA57716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2425" y="6384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B194D"/>
                </a:solidFill>
                <a:latin typeface="Lato" panose="020F0502020204030203" pitchFamily="34" charset="0"/>
              </a:defRPr>
            </a:lvl1pPr>
          </a:lstStyle>
          <a:p>
            <a:fld id="{81F056B5-77D8-4730-B92B-F1A8367412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F04423-E2E3-C08F-28A5-7838411F36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10343" y="6085846"/>
            <a:ext cx="754546" cy="7721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013F2E-2CA4-2444-2808-C8C1E6F96617}"/>
              </a:ext>
            </a:extLst>
          </p:cNvPr>
          <p:cNvSpPr/>
          <p:nvPr userDrawn="1"/>
        </p:nvSpPr>
        <p:spPr>
          <a:xfrm>
            <a:off x="10492509" y="6010257"/>
            <a:ext cx="9366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lt-LT" sz="5400" b="1" i="0" cap="none" spc="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ADLaM Display" panose="020F0502020204030204" pitchFamily="2" charset="0"/>
                <a:cs typeface="ADLaM Display" panose="020F0502020204030204" pitchFamily="2" charset="0"/>
              </a:rPr>
              <a:t>F</a:t>
            </a:r>
            <a:r>
              <a:rPr lang="lt-LT" sz="5400" b="1" i="0" cap="none" spc="0" dirty="0">
                <a:ln/>
                <a:solidFill>
                  <a:schemeClr val="accent1"/>
                </a:solidFill>
                <a:effectLst/>
                <a:latin typeface="+mj-lt"/>
                <a:ea typeface="ADLaM Display" panose="020F0502020204030204" pitchFamily="2" charset="0"/>
                <a:cs typeface="ADLaM Display" panose="020F0502020204030204" pitchFamily="2" charset="0"/>
              </a:rPr>
              <a:t>T</a:t>
            </a:r>
            <a:endParaRPr lang="en-US" sz="5400" b="1" i="0" cap="none" spc="0" dirty="0">
              <a:ln/>
              <a:solidFill>
                <a:schemeClr val="accent1"/>
              </a:solidFill>
              <a:effectLst/>
              <a:latin typeface="+mj-lt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532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49839789-BE2C-870D-6662-6FCA57716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2425" y="6384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B194D"/>
                </a:solidFill>
                <a:latin typeface="Lato" panose="020F0502020204030203" pitchFamily="34" charset="0"/>
              </a:defRPr>
            </a:lvl1pPr>
          </a:lstStyle>
          <a:p>
            <a:fld id="{81F056B5-77D8-4730-B92B-F1A8367412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F04423-E2E3-C08F-28A5-7838411F36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10343" y="6085846"/>
            <a:ext cx="754546" cy="7721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013F2E-2CA4-2444-2808-C8C1E6F96617}"/>
              </a:ext>
            </a:extLst>
          </p:cNvPr>
          <p:cNvSpPr/>
          <p:nvPr userDrawn="1"/>
        </p:nvSpPr>
        <p:spPr>
          <a:xfrm>
            <a:off x="10492509" y="6010257"/>
            <a:ext cx="9366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lt-LT" sz="5400" b="1" i="0" cap="none" spc="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ADLaM Display" panose="020F0502020204030204" pitchFamily="2" charset="0"/>
                <a:cs typeface="ADLaM Display" panose="020F0502020204030204" pitchFamily="2" charset="0"/>
              </a:rPr>
              <a:t>F</a:t>
            </a:r>
            <a:r>
              <a:rPr lang="lt-LT" sz="5400" b="1" i="0" cap="none" spc="0" dirty="0">
                <a:ln/>
                <a:solidFill>
                  <a:schemeClr val="accent1"/>
                </a:solidFill>
                <a:effectLst/>
                <a:latin typeface="+mj-lt"/>
                <a:ea typeface="ADLaM Display" panose="020F0502020204030204" pitchFamily="2" charset="0"/>
                <a:cs typeface="ADLaM Display" panose="020F0502020204030204" pitchFamily="2" charset="0"/>
              </a:rPr>
              <a:t>T</a:t>
            </a:r>
            <a:endParaRPr lang="en-US" sz="5400" b="1" i="0" cap="none" spc="0" dirty="0">
              <a:ln/>
              <a:solidFill>
                <a:schemeClr val="accent1"/>
              </a:solidFill>
              <a:effectLst/>
              <a:latin typeface="+mj-lt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439F91-9220-9B20-4F59-A680BDBC75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969157" cy="229020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A414761-8744-B1C2-0A50-F42C67B40A97}"/>
              </a:ext>
            </a:extLst>
          </p:cNvPr>
          <p:cNvCxnSpPr>
            <a:cxnSpLocks/>
          </p:cNvCxnSpPr>
          <p:nvPr userDrawn="1"/>
        </p:nvCxnSpPr>
        <p:spPr>
          <a:xfrm>
            <a:off x="757238" y="0"/>
            <a:ext cx="0" cy="2057400"/>
          </a:xfrm>
          <a:prstGeom prst="line">
            <a:avLst/>
          </a:prstGeom>
          <a:ln w="76200">
            <a:solidFill>
              <a:srgbClr val="FF942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0575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 acknowledg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CEB7F1-4023-E18C-6DFC-0DBAB4EEFE91}"/>
              </a:ext>
            </a:extLst>
          </p:cNvPr>
          <p:cNvSpPr txBox="1"/>
          <p:nvPr userDrawn="1"/>
        </p:nvSpPr>
        <p:spPr>
          <a:xfrm>
            <a:off x="828675" y="107752"/>
            <a:ext cx="946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400" dirty="0">
                <a:solidFill>
                  <a:schemeClr val="bg2">
                    <a:lumMod val="25000"/>
                  </a:schemeClr>
                </a:solidFill>
                <a:latin typeface="Montserrat SemiBold" panose="00000700000000000000" pitchFamily="2" charset="0"/>
              </a:rPr>
              <a:t>Padėka / </a:t>
            </a:r>
            <a:r>
              <a:rPr lang="fr-FR" sz="4400" dirty="0" err="1">
                <a:solidFill>
                  <a:schemeClr val="bg2">
                    <a:lumMod val="25000"/>
                  </a:schemeClr>
                </a:solidFill>
                <a:latin typeface="Montserrat SemiBold" panose="00000700000000000000" pitchFamily="2" charset="0"/>
              </a:rPr>
              <a:t>Acknowledgment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ontserrat SemiBold" panose="000007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EDA8907-0339-79F0-0279-89A18B6F4219}"/>
              </a:ext>
            </a:extLst>
          </p:cNvPr>
          <p:cNvCxnSpPr>
            <a:cxnSpLocks/>
          </p:cNvCxnSpPr>
          <p:nvPr userDrawn="1"/>
        </p:nvCxnSpPr>
        <p:spPr>
          <a:xfrm>
            <a:off x="757238" y="0"/>
            <a:ext cx="0" cy="704850"/>
          </a:xfrm>
          <a:prstGeom prst="line">
            <a:avLst/>
          </a:prstGeom>
          <a:ln w="76200">
            <a:solidFill>
              <a:srgbClr val="FF942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B16D8BA-1A51-AF70-032F-F9CE2F972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70887"/>
            <a:ext cx="1354174" cy="1617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ABC7B0-F7B8-8B9E-AE21-9059D8B626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</a:blip>
          <a:srcRect l="14584" t="30697" r="9895" b="15642"/>
          <a:stretch>
            <a:fillRect/>
          </a:stretch>
        </p:blipFill>
        <p:spPr>
          <a:xfrm>
            <a:off x="3233158" y="1939895"/>
            <a:ext cx="8931679" cy="423706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1083F36-20F2-8270-BD65-5F9C83B5B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111" y="1834212"/>
            <a:ext cx="9144000" cy="1471612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Bold" panose="000008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5628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005"/>
            <a:ext cx="10515600" cy="7905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7BB67E-7022-921D-7947-7A3B8C275725}"/>
              </a:ext>
            </a:extLst>
          </p:cNvPr>
          <p:cNvCxnSpPr>
            <a:cxnSpLocks/>
          </p:cNvCxnSpPr>
          <p:nvPr userDrawn="1"/>
        </p:nvCxnSpPr>
        <p:spPr>
          <a:xfrm>
            <a:off x="757238" y="0"/>
            <a:ext cx="0" cy="704850"/>
          </a:xfrm>
          <a:prstGeom prst="line">
            <a:avLst/>
          </a:prstGeom>
          <a:ln w="76200">
            <a:solidFill>
              <a:srgbClr val="FF942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86CA80F0-7739-5734-F852-310ADC18E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2425" y="6384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B194D"/>
                </a:solidFill>
                <a:latin typeface="Lato" panose="020F0502020204030203" pitchFamily="34" charset="0"/>
              </a:defRPr>
            </a:lvl1pPr>
          </a:lstStyle>
          <a:p>
            <a:fld id="{81F056B5-77D8-4730-B92B-F1A8367412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DDF41C-DBB4-9118-1D92-05BF478456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10343" y="6085846"/>
            <a:ext cx="754546" cy="7721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D8CE9F-D7D5-29E1-1285-0A6A2B7BC0C8}"/>
              </a:ext>
            </a:extLst>
          </p:cNvPr>
          <p:cNvSpPr/>
          <p:nvPr userDrawn="1"/>
        </p:nvSpPr>
        <p:spPr>
          <a:xfrm>
            <a:off x="10492509" y="6010257"/>
            <a:ext cx="9366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lt-LT" sz="5400" b="1" i="0" cap="none" spc="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ADLaM Display" panose="020F0502020204030204" pitchFamily="2" charset="0"/>
                <a:cs typeface="ADLaM Display" panose="020F0502020204030204" pitchFamily="2" charset="0"/>
              </a:rPr>
              <a:t>F</a:t>
            </a:r>
            <a:r>
              <a:rPr lang="lt-LT" sz="5400" b="1" i="0" cap="none" spc="0" dirty="0">
                <a:ln/>
                <a:solidFill>
                  <a:schemeClr val="accent1"/>
                </a:solidFill>
                <a:effectLst/>
                <a:latin typeface="+mj-lt"/>
                <a:ea typeface="ADLaM Display" panose="020F0502020204030204" pitchFamily="2" charset="0"/>
                <a:cs typeface="ADLaM Display" panose="020F0502020204030204" pitchFamily="2" charset="0"/>
              </a:rPr>
              <a:t>T</a:t>
            </a:r>
            <a:endParaRPr lang="en-US" sz="5400" b="1" i="0" cap="none" spc="0" dirty="0">
              <a:ln/>
              <a:solidFill>
                <a:schemeClr val="accent1"/>
              </a:solidFill>
              <a:effectLst/>
              <a:latin typeface="+mj-lt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358115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86CA80F0-7739-5734-F852-310ADC18E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2425" y="6384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B194D"/>
                </a:solidFill>
                <a:latin typeface="Lato" panose="020F0502020204030203" pitchFamily="34" charset="0"/>
              </a:defRPr>
            </a:lvl1pPr>
          </a:lstStyle>
          <a:p>
            <a:fld id="{81F056B5-77D8-4730-B92B-F1A8367412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DDF41C-DBB4-9118-1D92-05BF478456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10343" y="6085846"/>
            <a:ext cx="754546" cy="7721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D8CE9F-D7D5-29E1-1285-0A6A2B7BC0C8}"/>
              </a:ext>
            </a:extLst>
          </p:cNvPr>
          <p:cNvSpPr/>
          <p:nvPr userDrawn="1"/>
        </p:nvSpPr>
        <p:spPr>
          <a:xfrm>
            <a:off x="10492509" y="6010257"/>
            <a:ext cx="9366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lt-LT" sz="5400" b="1" i="0" cap="none" spc="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ADLaM Display" panose="020F0502020204030204" pitchFamily="2" charset="0"/>
                <a:cs typeface="ADLaM Display" panose="020F0502020204030204" pitchFamily="2" charset="0"/>
              </a:rPr>
              <a:t>F</a:t>
            </a:r>
            <a:r>
              <a:rPr lang="lt-LT" sz="5400" b="1" i="0" cap="none" spc="0" dirty="0">
                <a:ln/>
                <a:solidFill>
                  <a:schemeClr val="accent1"/>
                </a:solidFill>
                <a:effectLst/>
                <a:latin typeface="+mj-lt"/>
                <a:ea typeface="ADLaM Display" panose="020F0502020204030204" pitchFamily="2" charset="0"/>
                <a:cs typeface="ADLaM Display" panose="020F0502020204030204" pitchFamily="2" charset="0"/>
              </a:rPr>
              <a:t>T</a:t>
            </a:r>
            <a:endParaRPr lang="en-US" sz="5400" b="1" i="0" cap="none" spc="0" dirty="0">
              <a:ln/>
              <a:solidFill>
                <a:schemeClr val="accent1"/>
              </a:solidFill>
              <a:effectLst/>
              <a:latin typeface="+mj-lt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E8990D-73FD-8D5A-1764-4B0468E5C2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6947" y="5838"/>
            <a:ext cx="12256655" cy="10329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27005"/>
            <a:ext cx="10515600" cy="7905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7BB67E-7022-921D-7947-7A3B8C275725}"/>
              </a:ext>
            </a:extLst>
          </p:cNvPr>
          <p:cNvCxnSpPr>
            <a:cxnSpLocks/>
          </p:cNvCxnSpPr>
          <p:nvPr userDrawn="1"/>
        </p:nvCxnSpPr>
        <p:spPr>
          <a:xfrm>
            <a:off x="757238" y="0"/>
            <a:ext cx="0" cy="704850"/>
          </a:xfrm>
          <a:prstGeom prst="line">
            <a:avLst/>
          </a:prstGeom>
          <a:ln w="76200">
            <a:solidFill>
              <a:srgbClr val="FF942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300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0CF254-7482-CAA7-2915-BA5D9F1B5E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70887"/>
            <a:ext cx="1354174" cy="1617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9649D6-4DFC-03E7-0BFD-E31CAFCE57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</a:blip>
          <a:srcRect l="14584" t="30697" r="9895" b="15642"/>
          <a:stretch>
            <a:fillRect/>
          </a:stretch>
        </p:blipFill>
        <p:spPr>
          <a:xfrm>
            <a:off x="3233158" y="1939895"/>
            <a:ext cx="8931679" cy="423706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502DD0-E178-B1D5-C8B4-1C3D0F0A2C6F}"/>
              </a:ext>
            </a:extLst>
          </p:cNvPr>
          <p:cNvCxnSpPr/>
          <p:nvPr userDrawn="1"/>
        </p:nvCxnSpPr>
        <p:spPr>
          <a:xfrm flipV="1">
            <a:off x="1435100" y="2555875"/>
            <a:ext cx="0" cy="4302125"/>
          </a:xfrm>
          <a:prstGeom prst="line">
            <a:avLst/>
          </a:prstGeom>
          <a:ln w="76200">
            <a:solidFill>
              <a:srgbClr val="FF94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F1E5156-86A7-2F39-0E20-86D72AEE74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47825" y="2555875"/>
            <a:ext cx="97313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r>
              <a:rPr lang="lt-LT" altLang="en-US" sz="8000" dirty="0">
                <a:solidFill>
                  <a:schemeClr val="bg1"/>
                </a:solidFill>
                <a:latin typeface="Montserrat ExtraBold" panose="00000900000000000000" pitchFamily="2" charset="0"/>
              </a:rPr>
              <a:t>Ačiū / </a:t>
            </a:r>
            <a:r>
              <a:rPr lang="fr-FR" altLang="en-US" sz="8000" dirty="0" err="1">
                <a:solidFill>
                  <a:schemeClr val="bg1"/>
                </a:solidFill>
                <a:latin typeface="Montserrat ExtraBold" panose="00000900000000000000" pitchFamily="2" charset="0"/>
              </a:rPr>
              <a:t>Thank</a:t>
            </a:r>
            <a:r>
              <a:rPr lang="fr-FR" altLang="en-US" sz="8000" dirty="0">
                <a:solidFill>
                  <a:schemeClr val="bg1"/>
                </a:solidFill>
                <a:latin typeface="Montserrat ExtraBold" panose="00000900000000000000" pitchFamily="2" charset="0"/>
              </a:rPr>
              <a:t> </a:t>
            </a:r>
            <a:r>
              <a:rPr lang="fr-FR" altLang="en-US" sz="8000" dirty="0" err="1">
                <a:solidFill>
                  <a:schemeClr val="bg1"/>
                </a:solidFill>
                <a:latin typeface="Montserrat ExtraBold" panose="00000900000000000000" pitchFamily="2" charset="0"/>
              </a:rPr>
              <a:t>you</a:t>
            </a:r>
            <a:endParaRPr lang="en-US" altLang="en-US" sz="80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2146080-CF26-076B-44C1-BF507D2400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41512" y="3984574"/>
            <a:ext cx="9144000" cy="1019071"/>
          </a:xfrm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Montserrat Bold" panose="00000800000000000000" pitchFamily="2" charset="0"/>
              </a:defRPr>
            </a:lvl1pPr>
          </a:lstStyle>
          <a:p>
            <a:r>
              <a:rPr lang="lt-LT" dirty="0" err="1"/>
              <a:t>Tadas.Kaliatka</a:t>
            </a:r>
            <a:r>
              <a:rPr lang="en-US" dirty="0"/>
              <a:t>@lei.lt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369000-BDAC-4935-BE02-9CD8D0BD9925}"/>
              </a:ext>
            </a:extLst>
          </p:cNvPr>
          <p:cNvGrpSpPr/>
          <p:nvPr userDrawn="1"/>
        </p:nvGrpSpPr>
        <p:grpSpPr>
          <a:xfrm>
            <a:off x="2516188" y="5991703"/>
            <a:ext cx="7635042" cy="853735"/>
            <a:chOff x="2516188" y="5991703"/>
            <a:chExt cx="7635042" cy="85373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C49626B-9F31-C0F2-17AB-5F3496BEF8EC}"/>
                </a:ext>
              </a:extLst>
            </p:cNvPr>
            <p:cNvGrpSpPr/>
            <p:nvPr userDrawn="1"/>
          </p:nvGrpSpPr>
          <p:grpSpPr>
            <a:xfrm>
              <a:off x="2754639" y="5991703"/>
              <a:ext cx="7284665" cy="721628"/>
              <a:chOff x="2745402" y="6213677"/>
              <a:chExt cx="5159561" cy="535951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C2EDF6F-A6F1-6A88-DE06-F2050673AD01}"/>
                  </a:ext>
                </a:extLst>
              </p:cNvPr>
              <p:cNvSpPr txBox="1"/>
              <p:nvPr userDrawn="1"/>
            </p:nvSpPr>
            <p:spPr>
              <a:xfrm>
                <a:off x="2745402" y="6213677"/>
                <a:ext cx="128587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000" b="1" kern="1200" dirty="0">
                    <a:solidFill>
                      <a:schemeClr val="accent4"/>
                    </a:solidFill>
                    <a:latin typeface="Lato Black" panose="020F0A02020204030203" pitchFamily="34" charset="0"/>
                    <a:ea typeface="+mn-ea"/>
                    <a:cs typeface="+mn-cs"/>
                  </a:rPr>
                  <a:t>Organizatoriai:</a:t>
                </a:r>
                <a:endParaRPr lang="en-US" sz="1000" b="1" kern="1200" dirty="0">
                  <a:solidFill>
                    <a:schemeClr val="accent4"/>
                  </a:solidFill>
                  <a:latin typeface="Lato Black" panose="020F0A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93FE849-1CAC-240F-DCA6-DCA6B0D6436E}"/>
                  </a:ext>
                </a:extLst>
              </p:cNvPr>
              <p:cNvSpPr txBox="1"/>
              <p:nvPr userDrawn="1"/>
            </p:nvSpPr>
            <p:spPr>
              <a:xfrm>
                <a:off x="6619088" y="6213677"/>
                <a:ext cx="128587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000" b="1" dirty="0">
                    <a:solidFill>
                      <a:schemeClr val="accent4"/>
                    </a:solidFill>
                    <a:latin typeface="Lato Black" panose="020F0A02020204030203" pitchFamily="34" charset="0"/>
                  </a:rPr>
                  <a:t>Rėmėjai:</a:t>
                </a:r>
                <a:endParaRPr lang="en-US" sz="1000" b="1" dirty="0">
                  <a:solidFill>
                    <a:schemeClr val="accent4"/>
                  </a:solidFill>
                  <a:latin typeface="Lato Black" panose="020F0A02020204030203" pitchFamily="34" charset="0"/>
                </a:endParaRP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A8EE382-216F-3681-3706-9747F9E571F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752278" y="6475003"/>
                <a:ext cx="0" cy="274625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6DB56DF-0728-434F-874E-673C8A16F3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 l="21609" t="33433" r="20606" b="32224"/>
            <a:stretch>
              <a:fillRect/>
            </a:stretch>
          </p:blipFill>
          <p:spPr>
            <a:xfrm>
              <a:off x="8950909" y="6379865"/>
              <a:ext cx="1200321" cy="376846"/>
            </a:xfrm>
            <a:prstGeom prst="rect">
              <a:avLst/>
            </a:prstGeom>
          </p:spPr>
        </p:pic>
        <p:pic>
          <p:nvPicPr>
            <p:cNvPr id="28" name="Picture 2" descr="KlasterLT - Novian Systems, UAB - KlasterLT">
              <a:extLst>
                <a:ext uri="{FF2B5EF4-FFF2-40B4-BE49-F238E27FC236}">
                  <a16:creationId xmlns:a16="http://schemas.microsoft.com/office/drawing/2014/main" id="{1F524822-7F47-2B12-5859-6A03995E7D2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0038" y="6423248"/>
              <a:ext cx="2051980" cy="290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Simbolika - Lietuvos mokslų akademija">
              <a:extLst>
                <a:ext uri="{FF2B5EF4-FFF2-40B4-BE49-F238E27FC236}">
                  <a16:creationId xmlns:a16="http://schemas.microsoft.com/office/drawing/2014/main" id="{A3FDD3AD-5F9F-9D34-6D53-D3608FE28CB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7638" y="6266010"/>
              <a:ext cx="537043" cy="579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AA95EE94-081C-1421-1EC9-3BD5E74620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516188" y="6260892"/>
              <a:ext cx="537039" cy="578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815423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534995D-5BD0-1E66-9718-0D405520390F}"/>
              </a:ext>
            </a:extLst>
          </p:cNvPr>
          <p:cNvCxnSpPr>
            <a:cxnSpLocks/>
          </p:cNvCxnSpPr>
          <p:nvPr userDrawn="1"/>
        </p:nvCxnSpPr>
        <p:spPr>
          <a:xfrm flipV="1">
            <a:off x="2516188" y="2892425"/>
            <a:ext cx="0" cy="1073150"/>
          </a:xfrm>
          <a:prstGeom prst="line">
            <a:avLst/>
          </a:prstGeom>
          <a:ln w="57150">
            <a:solidFill>
              <a:srgbClr val="FF94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882860" y="2693194"/>
            <a:ext cx="1633328" cy="1072638"/>
          </a:xfrm>
        </p:spPr>
        <p:txBody>
          <a:bodyPr>
            <a:normAutofit/>
          </a:bodyPr>
          <a:lstStyle>
            <a:lvl1pPr marL="0" indent="0" algn="r">
              <a:buNone/>
              <a:defRPr sz="8000" b="1">
                <a:solidFill>
                  <a:srgbClr val="FF9424"/>
                </a:solidFill>
                <a:latin typeface="Montserrat Bold" panose="00000800000000000000" pitchFamily="2" charset="0"/>
              </a:defRPr>
            </a:lvl1pPr>
          </a:lstStyle>
          <a:p>
            <a:pPr lvl="0"/>
            <a:r>
              <a:rPr lang="en-US" dirty="0"/>
              <a:t>Click to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7E32A-8E1A-E27B-997C-EB0220081D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70887"/>
            <a:ext cx="1354174" cy="16171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19447F-68DE-CC43-26EF-F54DC46FD6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</a:blip>
          <a:srcRect l="14584" t="30697" r="9895" b="15642"/>
          <a:stretch>
            <a:fillRect/>
          </a:stretch>
        </p:blipFill>
        <p:spPr>
          <a:xfrm>
            <a:off x="3233158" y="1939895"/>
            <a:ext cx="8931679" cy="423706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2669765" y="2693194"/>
            <a:ext cx="9144000" cy="1471612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Bold" panose="000008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73322B0-DD84-98C4-E6BB-031804836DF2}"/>
              </a:ext>
            </a:extLst>
          </p:cNvPr>
          <p:cNvGrpSpPr/>
          <p:nvPr userDrawn="1"/>
        </p:nvGrpSpPr>
        <p:grpSpPr>
          <a:xfrm>
            <a:off x="2516188" y="5991703"/>
            <a:ext cx="7635042" cy="853735"/>
            <a:chOff x="2516188" y="5991703"/>
            <a:chExt cx="7635042" cy="85373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6B6EF44-415A-052E-989B-DFD453CD3D8C}"/>
                </a:ext>
              </a:extLst>
            </p:cNvPr>
            <p:cNvGrpSpPr/>
            <p:nvPr userDrawn="1"/>
          </p:nvGrpSpPr>
          <p:grpSpPr>
            <a:xfrm>
              <a:off x="2754639" y="5991703"/>
              <a:ext cx="7284665" cy="721628"/>
              <a:chOff x="2745402" y="6213677"/>
              <a:chExt cx="5159561" cy="535951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2EB931-5C11-3E6A-8DE8-E35FEA7091AA}"/>
                  </a:ext>
                </a:extLst>
              </p:cNvPr>
              <p:cNvSpPr txBox="1"/>
              <p:nvPr userDrawn="1"/>
            </p:nvSpPr>
            <p:spPr>
              <a:xfrm>
                <a:off x="2745402" y="6213677"/>
                <a:ext cx="128587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000" b="1" kern="1200" dirty="0">
                    <a:solidFill>
                      <a:schemeClr val="accent4"/>
                    </a:solidFill>
                    <a:latin typeface="Lato Black" panose="020F0A02020204030203" pitchFamily="34" charset="0"/>
                    <a:ea typeface="+mn-ea"/>
                    <a:cs typeface="+mn-cs"/>
                  </a:rPr>
                  <a:t>Organizatoriai:</a:t>
                </a:r>
                <a:endParaRPr lang="en-US" sz="1000" b="1" kern="1200" dirty="0">
                  <a:solidFill>
                    <a:schemeClr val="accent4"/>
                  </a:solidFill>
                  <a:latin typeface="Lato Black" panose="020F0A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52F00A-A73C-36BD-3035-04FB3CBD0C67}"/>
                  </a:ext>
                </a:extLst>
              </p:cNvPr>
              <p:cNvSpPr txBox="1"/>
              <p:nvPr userDrawn="1"/>
            </p:nvSpPr>
            <p:spPr>
              <a:xfrm>
                <a:off x="6619088" y="6213677"/>
                <a:ext cx="128587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000" b="1" dirty="0">
                    <a:solidFill>
                      <a:schemeClr val="accent4"/>
                    </a:solidFill>
                    <a:latin typeface="Lato Black" panose="020F0A02020204030203" pitchFamily="34" charset="0"/>
                  </a:rPr>
                  <a:t>Rėmėjai:</a:t>
                </a:r>
                <a:endParaRPr lang="en-US" sz="1000" b="1" dirty="0">
                  <a:solidFill>
                    <a:schemeClr val="accent4"/>
                  </a:solidFill>
                  <a:latin typeface="Lato Black" panose="020F0A02020204030203" pitchFamily="34" charset="0"/>
                </a:endParaRP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B1090F6E-02E0-1ECA-DA16-EE456362AF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752278" y="6475003"/>
                <a:ext cx="0" cy="274625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7CABD94-7D8C-0BCD-0E7B-522F5A4E4A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 l="21609" t="33433" r="20606" b="32224"/>
            <a:stretch>
              <a:fillRect/>
            </a:stretch>
          </p:blipFill>
          <p:spPr>
            <a:xfrm>
              <a:off x="8950909" y="6379865"/>
              <a:ext cx="1200321" cy="376846"/>
            </a:xfrm>
            <a:prstGeom prst="rect">
              <a:avLst/>
            </a:prstGeom>
          </p:spPr>
        </p:pic>
        <p:pic>
          <p:nvPicPr>
            <p:cNvPr id="19" name="Picture 2" descr="KlasterLT - Novian Systems, UAB - KlasterLT">
              <a:extLst>
                <a:ext uri="{FF2B5EF4-FFF2-40B4-BE49-F238E27FC236}">
                  <a16:creationId xmlns:a16="http://schemas.microsoft.com/office/drawing/2014/main" id="{95426787-BF7B-460F-8AE2-7D4034DF6B9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0038" y="6423248"/>
              <a:ext cx="2051980" cy="290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Simbolika - Lietuvos mokslų akademija">
              <a:extLst>
                <a:ext uri="{FF2B5EF4-FFF2-40B4-BE49-F238E27FC236}">
                  <a16:creationId xmlns:a16="http://schemas.microsoft.com/office/drawing/2014/main" id="{DBFCD761-8223-C1D5-EA92-AF0FE739E0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7638" y="6266010"/>
              <a:ext cx="537043" cy="579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356B926B-6E97-F039-0B8C-CF1B794403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516188" y="6260892"/>
              <a:ext cx="537039" cy="578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423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7D423D2-8C68-8EA3-AEE9-085335F3567B}"/>
              </a:ext>
            </a:extLst>
          </p:cNvPr>
          <p:cNvCxnSpPr>
            <a:cxnSpLocks/>
          </p:cNvCxnSpPr>
          <p:nvPr userDrawn="1"/>
        </p:nvCxnSpPr>
        <p:spPr>
          <a:xfrm>
            <a:off x="757238" y="0"/>
            <a:ext cx="0" cy="704850"/>
          </a:xfrm>
          <a:prstGeom prst="line">
            <a:avLst/>
          </a:prstGeom>
          <a:ln w="76200">
            <a:solidFill>
              <a:srgbClr val="FF942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0">
            <a:extLst>
              <a:ext uri="{FF2B5EF4-FFF2-40B4-BE49-F238E27FC236}">
                <a16:creationId xmlns:a16="http://schemas.microsoft.com/office/drawing/2014/main" id="{44D59076-B921-D6D6-CBD5-0F2DB0F51B0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8200" y="125077"/>
            <a:ext cx="93154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r>
              <a:rPr lang="lt-LT" altLang="en-US" sz="4400" dirty="0">
                <a:solidFill>
                  <a:schemeClr val="bg2">
                    <a:lumMod val="25000"/>
                  </a:schemeClr>
                </a:solidFill>
                <a:latin typeface="Montserrat SemiBold" panose="00000700000000000000" pitchFamily="2" charset="0"/>
              </a:rPr>
              <a:t>Darbotvarkė/</a:t>
            </a:r>
            <a:r>
              <a:rPr lang="fr-FR" altLang="en-US" sz="4400" dirty="0">
                <a:solidFill>
                  <a:schemeClr val="bg2">
                    <a:lumMod val="25000"/>
                  </a:schemeClr>
                </a:solidFill>
                <a:latin typeface="Montserrat SemiBold" panose="00000700000000000000" pitchFamily="2" charset="0"/>
              </a:rPr>
              <a:t>Agenda</a:t>
            </a:r>
            <a:endParaRPr lang="en-US" altLang="en-US" sz="4400" dirty="0">
              <a:solidFill>
                <a:schemeClr val="bg2">
                  <a:lumMod val="25000"/>
                </a:schemeClr>
              </a:solidFill>
              <a:latin typeface="Montserrat SemiBold" panose="000007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838200" y="990600"/>
            <a:ext cx="10515600" cy="4782127"/>
          </a:xfrm>
          <a:ln>
            <a:noFill/>
          </a:ln>
        </p:spPr>
        <p:txBody>
          <a:bodyPr/>
          <a:lstStyle>
            <a:lvl1pPr marL="228600" indent="-228600">
              <a:buClr>
                <a:srgbClr val="FF9424"/>
              </a:buClr>
              <a:buFont typeface="Wingdings" panose="05000000000000000000" pitchFamily="2" charset="2"/>
              <a:buChar char="q"/>
              <a:defRPr>
                <a:latin typeface="Lato" panose="020F0502020204030203" pitchFamily="34" charset="0"/>
              </a:defRPr>
            </a:lvl1pPr>
            <a:lvl2pPr marL="457200" indent="0">
              <a:buClr>
                <a:srgbClr val="FF9424"/>
              </a:buClr>
              <a:buFont typeface="Wingdings" panose="05000000000000000000" pitchFamily="2" charset="2"/>
              <a:buNone/>
              <a:defRPr>
                <a:latin typeface="Lato" panose="020F0502020204030203" pitchFamily="34" charset="0"/>
              </a:defRPr>
            </a:lvl2pPr>
            <a:lvl3pPr marL="914400" indent="0">
              <a:buClr>
                <a:srgbClr val="FF9424"/>
              </a:buClr>
              <a:buFont typeface="Wingdings" panose="05000000000000000000" pitchFamily="2" charset="2"/>
              <a:buNone/>
              <a:defRPr>
                <a:latin typeface="Lato" panose="020F0502020204030203" pitchFamily="34" charset="0"/>
              </a:defRPr>
            </a:lvl3pPr>
            <a:lvl4pPr marL="1371600" indent="0">
              <a:buClr>
                <a:srgbClr val="FF9424"/>
              </a:buClr>
              <a:buFont typeface="Wingdings" panose="05000000000000000000" pitchFamily="2" charset="2"/>
              <a:buNone/>
              <a:defRPr>
                <a:latin typeface="Lato" panose="020F0502020204030203" pitchFamily="34" charset="0"/>
              </a:defRPr>
            </a:lvl4pPr>
            <a:lvl5pPr marL="1828800" indent="0">
              <a:buClr>
                <a:srgbClr val="FF9424"/>
              </a:buClr>
              <a:buFont typeface="Wingdings" panose="05000000000000000000" pitchFamily="2" charset="2"/>
              <a:buNone/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46ED08-D169-AC42-E20D-E1EB5F725602}"/>
              </a:ext>
            </a:extLst>
          </p:cNvPr>
          <p:cNvGrpSpPr/>
          <p:nvPr userDrawn="1"/>
        </p:nvGrpSpPr>
        <p:grpSpPr>
          <a:xfrm>
            <a:off x="0" y="5104766"/>
            <a:ext cx="12192000" cy="1753234"/>
            <a:chOff x="0" y="5104766"/>
            <a:chExt cx="12192000" cy="1753234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D5652EC-B0AA-741A-1F99-DC683A8741DA}"/>
                </a:ext>
              </a:extLst>
            </p:cNvPr>
            <p:cNvGrpSpPr/>
            <p:nvPr userDrawn="1"/>
          </p:nvGrpSpPr>
          <p:grpSpPr>
            <a:xfrm>
              <a:off x="0" y="5104766"/>
              <a:ext cx="12192000" cy="1753234"/>
              <a:chOff x="0" y="5104766"/>
              <a:chExt cx="12192000" cy="1753234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621F27F-EF84-1F6F-EBF8-6642C4903904}"/>
                  </a:ext>
                </a:extLst>
              </p:cNvPr>
              <p:cNvSpPr/>
              <p:nvPr userDrawn="1"/>
            </p:nvSpPr>
            <p:spPr>
              <a:xfrm>
                <a:off x="0" y="5980155"/>
                <a:ext cx="12192000" cy="8778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98CEA27B-F258-D7A1-E24B-183CD41571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10056634" y="6129536"/>
                <a:ext cx="1681192" cy="603387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8DBD4121-BD55-6BC9-23D1-23B5C18CFD5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6844317" y="6129536"/>
                <a:ext cx="2893025" cy="603387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D3F9B627-4FC3-37BD-D2ED-B61CB5996F8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043054" y="5104766"/>
                <a:ext cx="1681192" cy="1720422"/>
              </a:xfrm>
              <a:prstGeom prst="rect">
                <a:avLst/>
              </a:prstGeom>
            </p:spPr>
          </p:pic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1333046-C0E8-254B-BB65-E4D40EC595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25181" y="6005581"/>
              <a:ext cx="2167642" cy="836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432897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3520"/>
            <a:ext cx="10515600" cy="77215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E6DC9A3-4452-CA73-4F8B-08EAD9D59D40}"/>
              </a:ext>
            </a:extLst>
          </p:cNvPr>
          <p:cNvCxnSpPr>
            <a:cxnSpLocks/>
          </p:cNvCxnSpPr>
          <p:nvPr userDrawn="1"/>
        </p:nvCxnSpPr>
        <p:spPr>
          <a:xfrm>
            <a:off x="757238" y="0"/>
            <a:ext cx="0" cy="704850"/>
          </a:xfrm>
          <a:prstGeom prst="line">
            <a:avLst/>
          </a:prstGeom>
          <a:ln w="76200">
            <a:solidFill>
              <a:srgbClr val="FF942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A44B6EC7-8E14-00B9-ADE1-4AB8D1D20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2425" y="6384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B194D"/>
                </a:solidFill>
                <a:latin typeface="Lato" panose="020F0502020204030203" pitchFamily="34" charset="0"/>
              </a:defRPr>
            </a:lvl1pPr>
          </a:lstStyle>
          <a:p>
            <a:fld id="{81F056B5-77D8-4730-B92B-F1A8367412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DFDF54-D4D5-B490-E1AA-B6CD0A8F6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10343" y="6085846"/>
            <a:ext cx="754546" cy="7721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E212E15-C853-DEE0-D690-97B90B95BE57}"/>
              </a:ext>
            </a:extLst>
          </p:cNvPr>
          <p:cNvSpPr/>
          <p:nvPr userDrawn="1"/>
        </p:nvSpPr>
        <p:spPr>
          <a:xfrm>
            <a:off x="10492509" y="6010257"/>
            <a:ext cx="9366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lt-LT" sz="5400" b="1" i="0" cap="none" spc="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ADLaM Display" panose="020F0502020204030204" pitchFamily="2" charset="0"/>
                <a:cs typeface="ADLaM Display" panose="020F0502020204030204" pitchFamily="2" charset="0"/>
              </a:rPr>
              <a:t>F</a:t>
            </a:r>
            <a:r>
              <a:rPr lang="lt-LT" sz="5400" b="1" i="0" cap="none" spc="0" dirty="0">
                <a:ln/>
                <a:solidFill>
                  <a:schemeClr val="accent1"/>
                </a:solidFill>
                <a:effectLst/>
                <a:latin typeface="+mj-lt"/>
                <a:ea typeface="ADLaM Display" panose="020F0502020204030204" pitchFamily="2" charset="0"/>
                <a:cs typeface="ADLaM Display" panose="020F0502020204030204" pitchFamily="2" charset="0"/>
              </a:rPr>
              <a:t>T</a:t>
            </a:r>
            <a:endParaRPr lang="en-US" sz="5400" b="1" i="0" cap="none" spc="0" dirty="0">
              <a:ln/>
              <a:solidFill>
                <a:schemeClr val="accent1"/>
              </a:solidFill>
              <a:effectLst/>
              <a:latin typeface="+mj-lt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F4194-F43F-A412-739F-1E2A239C75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</a:blip>
          <a:srcRect l="14584" t="30697" r="9895" b="15642"/>
          <a:stretch>
            <a:fillRect/>
          </a:stretch>
        </p:blipFill>
        <p:spPr>
          <a:xfrm>
            <a:off x="3233158" y="1939895"/>
            <a:ext cx="8931679" cy="423706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998735"/>
            <a:ext cx="10515600" cy="5178229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343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A44B6EC7-8E14-00B9-ADE1-4AB8D1D20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2425" y="6384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B194D"/>
                </a:solidFill>
                <a:latin typeface="Lato" panose="020F0502020204030203" pitchFamily="34" charset="0"/>
              </a:defRPr>
            </a:lvl1pPr>
          </a:lstStyle>
          <a:p>
            <a:fld id="{81F056B5-77D8-4730-B92B-F1A8367412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DFDF54-D4D5-B490-E1AA-B6CD0A8F6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10343" y="6085846"/>
            <a:ext cx="754546" cy="7721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E212E15-C853-DEE0-D690-97B90B95BE57}"/>
              </a:ext>
            </a:extLst>
          </p:cNvPr>
          <p:cNvSpPr/>
          <p:nvPr userDrawn="1"/>
        </p:nvSpPr>
        <p:spPr>
          <a:xfrm>
            <a:off x="10492509" y="6010257"/>
            <a:ext cx="9366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lt-LT" sz="5400" b="1" i="0" cap="none" spc="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ADLaM Display" panose="020F0502020204030204" pitchFamily="2" charset="0"/>
                <a:cs typeface="ADLaM Display" panose="020F0502020204030204" pitchFamily="2" charset="0"/>
              </a:rPr>
              <a:t>F</a:t>
            </a:r>
            <a:r>
              <a:rPr lang="lt-LT" sz="5400" b="1" i="0" cap="none" spc="0" dirty="0">
                <a:ln/>
                <a:solidFill>
                  <a:schemeClr val="accent1"/>
                </a:solidFill>
                <a:effectLst/>
                <a:latin typeface="+mj-lt"/>
                <a:ea typeface="ADLaM Display" panose="020F0502020204030204" pitchFamily="2" charset="0"/>
                <a:cs typeface="ADLaM Display" panose="020F0502020204030204" pitchFamily="2" charset="0"/>
              </a:rPr>
              <a:t>T</a:t>
            </a:r>
            <a:endParaRPr lang="en-US" sz="5400" b="1" i="0" cap="none" spc="0" dirty="0">
              <a:ln/>
              <a:solidFill>
                <a:schemeClr val="accent1"/>
              </a:solidFill>
              <a:effectLst/>
              <a:latin typeface="+mj-lt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7C2293-1307-9FFE-B4AB-EB33589472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30" y="0"/>
            <a:ext cx="12192000" cy="103290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53520"/>
            <a:ext cx="10515600" cy="77215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6DC9A3-4452-CA73-4F8B-08EAD9D59D40}"/>
              </a:ext>
            </a:extLst>
          </p:cNvPr>
          <p:cNvCxnSpPr>
            <a:cxnSpLocks/>
          </p:cNvCxnSpPr>
          <p:nvPr userDrawn="1"/>
        </p:nvCxnSpPr>
        <p:spPr>
          <a:xfrm>
            <a:off x="757238" y="0"/>
            <a:ext cx="0" cy="704850"/>
          </a:xfrm>
          <a:prstGeom prst="line">
            <a:avLst/>
          </a:prstGeom>
          <a:ln w="76200">
            <a:solidFill>
              <a:srgbClr val="FF942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0C030CF-7CA1-7F2F-D036-35D5E9C923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5000"/>
          </a:blip>
          <a:srcRect l="14584" t="30697" r="9895" b="15642"/>
          <a:stretch>
            <a:fillRect/>
          </a:stretch>
        </p:blipFill>
        <p:spPr>
          <a:xfrm>
            <a:off x="3233158" y="1939895"/>
            <a:ext cx="8931679" cy="4237069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998735"/>
            <a:ext cx="10515600" cy="5178229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574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A44B6EC7-8E14-00B9-ADE1-4AB8D1D20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2425" y="6384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B194D"/>
                </a:solidFill>
                <a:latin typeface="Lato" panose="020F0502020204030203" pitchFamily="34" charset="0"/>
              </a:defRPr>
            </a:lvl1pPr>
          </a:lstStyle>
          <a:p>
            <a:fld id="{81F056B5-77D8-4730-B92B-F1A8367412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DFDF54-D4D5-B490-E1AA-B6CD0A8F6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10343" y="6085846"/>
            <a:ext cx="754546" cy="7721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E212E15-C853-DEE0-D690-97B90B95BE57}"/>
              </a:ext>
            </a:extLst>
          </p:cNvPr>
          <p:cNvSpPr/>
          <p:nvPr userDrawn="1"/>
        </p:nvSpPr>
        <p:spPr>
          <a:xfrm>
            <a:off x="10492509" y="6010257"/>
            <a:ext cx="9366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lt-LT" sz="5400" b="1" i="0" cap="none" spc="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ADLaM Display" panose="020F0502020204030204" pitchFamily="2" charset="0"/>
                <a:cs typeface="ADLaM Display" panose="020F0502020204030204" pitchFamily="2" charset="0"/>
              </a:rPr>
              <a:t>F</a:t>
            </a:r>
            <a:r>
              <a:rPr lang="lt-LT" sz="5400" b="1" i="0" cap="none" spc="0" dirty="0">
                <a:ln/>
                <a:solidFill>
                  <a:schemeClr val="accent1"/>
                </a:solidFill>
                <a:effectLst/>
                <a:latin typeface="+mj-lt"/>
                <a:ea typeface="ADLaM Display" panose="020F0502020204030204" pitchFamily="2" charset="0"/>
                <a:cs typeface="ADLaM Display" panose="020F0502020204030204" pitchFamily="2" charset="0"/>
              </a:rPr>
              <a:t>T</a:t>
            </a:r>
            <a:endParaRPr lang="en-US" sz="5400" b="1" i="0" cap="none" spc="0" dirty="0">
              <a:ln/>
              <a:solidFill>
                <a:schemeClr val="accent1"/>
              </a:solidFill>
              <a:effectLst/>
              <a:latin typeface="+mj-lt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53520"/>
            <a:ext cx="10515600" cy="77215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6DC9A3-4452-CA73-4F8B-08EAD9D59D40}"/>
              </a:ext>
            </a:extLst>
          </p:cNvPr>
          <p:cNvCxnSpPr>
            <a:cxnSpLocks/>
          </p:cNvCxnSpPr>
          <p:nvPr userDrawn="1"/>
        </p:nvCxnSpPr>
        <p:spPr>
          <a:xfrm>
            <a:off x="757238" y="0"/>
            <a:ext cx="0" cy="704850"/>
          </a:xfrm>
          <a:prstGeom prst="line">
            <a:avLst/>
          </a:prstGeom>
          <a:ln w="76200">
            <a:solidFill>
              <a:srgbClr val="FF942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81C25F1-3F5A-FEB6-174F-66BFF65C8E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</a:blip>
          <a:srcRect l="14584" t="30697" r="9895" b="15642"/>
          <a:stretch>
            <a:fillRect/>
          </a:stretch>
        </p:blipFill>
        <p:spPr>
          <a:xfrm>
            <a:off x="3233158" y="1939895"/>
            <a:ext cx="8931679" cy="4237069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998735"/>
            <a:ext cx="10515600" cy="5178229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117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8702"/>
            <a:ext cx="10515600" cy="6749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002364"/>
            <a:ext cx="5257800" cy="5174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002364"/>
            <a:ext cx="5257800" cy="5174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0E0003-BADB-A862-4022-35DBDB7D6188}"/>
              </a:ext>
            </a:extLst>
          </p:cNvPr>
          <p:cNvCxnSpPr>
            <a:cxnSpLocks/>
          </p:cNvCxnSpPr>
          <p:nvPr userDrawn="1"/>
        </p:nvCxnSpPr>
        <p:spPr>
          <a:xfrm>
            <a:off x="757238" y="0"/>
            <a:ext cx="0" cy="704850"/>
          </a:xfrm>
          <a:prstGeom prst="line">
            <a:avLst/>
          </a:prstGeom>
          <a:ln w="76200">
            <a:solidFill>
              <a:srgbClr val="FF942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073442D-231B-FA45-ADF2-80D4EF099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2425" y="6384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B194D"/>
                </a:solidFill>
                <a:latin typeface="Lato" panose="020F0502020204030203" pitchFamily="34" charset="0"/>
              </a:defRPr>
            </a:lvl1pPr>
          </a:lstStyle>
          <a:p>
            <a:fld id="{81F056B5-77D8-4730-B92B-F1A8367412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2E2204-C026-EFB6-6C11-F821F035B8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10343" y="6085846"/>
            <a:ext cx="754546" cy="7721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7E8ADF-9410-0398-C7E8-200C68301C80}"/>
              </a:ext>
            </a:extLst>
          </p:cNvPr>
          <p:cNvSpPr/>
          <p:nvPr userDrawn="1"/>
        </p:nvSpPr>
        <p:spPr>
          <a:xfrm>
            <a:off x="10492509" y="6010257"/>
            <a:ext cx="9366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lt-LT" sz="5400" b="1" i="0" cap="none" spc="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ADLaM Display" panose="020F0502020204030204" pitchFamily="2" charset="0"/>
                <a:cs typeface="ADLaM Display" panose="020F0502020204030204" pitchFamily="2" charset="0"/>
              </a:rPr>
              <a:t>F</a:t>
            </a:r>
            <a:r>
              <a:rPr lang="lt-LT" sz="5400" b="1" i="0" cap="none" spc="0" dirty="0">
                <a:ln/>
                <a:solidFill>
                  <a:schemeClr val="accent1"/>
                </a:solidFill>
                <a:effectLst/>
                <a:latin typeface="+mj-lt"/>
                <a:ea typeface="ADLaM Display" panose="020F0502020204030204" pitchFamily="2" charset="0"/>
                <a:cs typeface="ADLaM Display" panose="020F0502020204030204" pitchFamily="2" charset="0"/>
              </a:rPr>
              <a:t>T</a:t>
            </a:r>
            <a:endParaRPr lang="en-US" sz="5400" b="1" i="0" cap="none" spc="0" dirty="0">
              <a:ln/>
              <a:solidFill>
                <a:schemeClr val="accent1"/>
              </a:solidFill>
              <a:effectLst/>
              <a:latin typeface="+mj-lt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476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0955"/>
            <a:ext cx="10515600" cy="7621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988708"/>
            <a:ext cx="5157787" cy="52879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517500"/>
            <a:ext cx="5157787" cy="4659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988708"/>
            <a:ext cx="5183188" cy="52879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1517500"/>
            <a:ext cx="5183188" cy="4659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C1D3CB-4D55-9932-0579-5FD0774AE7F3}"/>
              </a:ext>
            </a:extLst>
          </p:cNvPr>
          <p:cNvCxnSpPr>
            <a:cxnSpLocks/>
          </p:cNvCxnSpPr>
          <p:nvPr userDrawn="1"/>
        </p:nvCxnSpPr>
        <p:spPr>
          <a:xfrm>
            <a:off x="757238" y="0"/>
            <a:ext cx="0" cy="704850"/>
          </a:xfrm>
          <a:prstGeom prst="line">
            <a:avLst/>
          </a:prstGeom>
          <a:ln w="76200">
            <a:solidFill>
              <a:srgbClr val="FF942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266E0E97-11D8-57C3-2044-2228B1430C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2425" y="6384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B194D"/>
                </a:solidFill>
                <a:latin typeface="Lato" panose="020F0502020204030203" pitchFamily="34" charset="0"/>
              </a:defRPr>
            </a:lvl1pPr>
          </a:lstStyle>
          <a:p>
            <a:fld id="{81F056B5-77D8-4730-B92B-F1A8367412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F7A3BB-4421-C028-5824-E59A03E236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10343" y="6085846"/>
            <a:ext cx="754546" cy="7721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A31C311-D13D-2B39-F6A5-4410052F3B1A}"/>
              </a:ext>
            </a:extLst>
          </p:cNvPr>
          <p:cNvSpPr/>
          <p:nvPr userDrawn="1"/>
        </p:nvSpPr>
        <p:spPr>
          <a:xfrm>
            <a:off x="10492509" y="6010257"/>
            <a:ext cx="9366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lt-LT" sz="5400" b="1" i="0" cap="none" spc="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ADLaM Display" panose="020F0502020204030204" pitchFamily="2" charset="0"/>
                <a:cs typeface="ADLaM Display" panose="020F0502020204030204" pitchFamily="2" charset="0"/>
              </a:rPr>
              <a:t>F</a:t>
            </a:r>
            <a:r>
              <a:rPr lang="lt-LT" sz="5400" b="1" i="0" cap="none" spc="0" dirty="0">
                <a:ln/>
                <a:solidFill>
                  <a:schemeClr val="accent1"/>
                </a:solidFill>
                <a:effectLst/>
                <a:latin typeface="+mj-lt"/>
                <a:ea typeface="ADLaM Display" panose="020F0502020204030204" pitchFamily="2" charset="0"/>
                <a:cs typeface="ADLaM Display" panose="020F0502020204030204" pitchFamily="2" charset="0"/>
              </a:rPr>
              <a:t>T</a:t>
            </a:r>
            <a:endParaRPr lang="en-US" sz="5400" b="1" i="0" cap="none" spc="0" dirty="0">
              <a:ln/>
              <a:solidFill>
                <a:schemeClr val="accent1"/>
              </a:solidFill>
              <a:effectLst/>
              <a:latin typeface="+mj-lt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25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3A096B-FA20-3BAE-7A97-4EB07B7439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36" y="0"/>
            <a:ext cx="12192000" cy="103290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D8991AB-C475-FB34-B157-B555034C6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05"/>
            <a:ext cx="10515600" cy="7905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58021E-2147-DC70-7FDB-90FF3617461C}"/>
              </a:ext>
            </a:extLst>
          </p:cNvPr>
          <p:cNvCxnSpPr>
            <a:cxnSpLocks/>
          </p:cNvCxnSpPr>
          <p:nvPr userDrawn="1"/>
        </p:nvCxnSpPr>
        <p:spPr>
          <a:xfrm>
            <a:off x="757238" y="0"/>
            <a:ext cx="0" cy="704850"/>
          </a:xfrm>
          <a:prstGeom prst="line">
            <a:avLst/>
          </a:prstGeom>
          <a:ln w="76200">
            <a:solidFill>
              <a:srgbClr val="FF942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AD31A0D3-EE59-4C36-030D-B2155105C9DA}"/>
              </a:ext>
            </a:extLst>
          </p:cNvPr>
          <p:cNvGrpSpPr/>
          <p:nvPr userDrawn="1"/>
        </p:nvGrpSpPr>
        <p:grpSpPr>
          <a:xfrm>
            <a:off x="0" y="5104766"/>
            <a:ext cx="12192000" cy="1753234"/>
            <a:chOff x="0" y="5104766"/>
            <a:chExt cx="12192000" cy="175323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49D9AC5-2EDE-FB1E-115E-AE7AF0FADF14}"/>
                </a:ext>
              </a:extLst>
            </p:cNvPr>
            <p:cNvGrpSpPr/>
            <p:nvPr userDrawn="1"/>
          </p:nvGrpSpPr>
          <p:grpSpPr>
            <a:xfrm>
              <a:off x="0" y="5104766"/>
              <a:ext cx="12192000" cy="1753234"/>
              <a:chOff x="0" y="5104766"/>
              <a:chExt cx="12192000" cy="1753234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D269943-8EF8-47B2-DF54-A6B010397D21}"/>
                  </a:ext>
                </a:extLst>
              </p:cNvPr>
              <p:cNvSpPr/>
              <p:nvPr userDrawn="1"/>
            </p:nvSpPr>
            <p:spPr>
              <a:xfrm>
                <a:off x="0" y="5980155"/>
                <a:ext cx="12192000" cy="8778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C27E0AB-D4A9-E951-3FAA-1FF8D632DB8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10056634" y="6129536"/>
                <a:ext cx="1681192" cy="603387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E64F620-5F19-C3B0-B6B3-D5900FCB0A4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6844317" y="6129536"/>
                <a:ext cx="2893025" cy="603387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B880EE6-9B0A-3B36-C6EC-D55CB576305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043054" y="5104766"/>
                <a:ext cx="1681192" cy="1720422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EC8463C-16C7-71AE-C02E-45D759C4DE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225181" y="6005581"/>
              <a:ext cx="2167642" cy="836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166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49000">
              <a:schemeClr val="accent1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2A6DEED-811F-9361-F208-624003220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C4B94DD-845B-7C20-6B49-2D5C4C08BF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D74175-0945-DC12-3A09-EDBEDCB02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2425" y="6384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B194D"/>
                </a:solidFill>
                <a:latin typeface="Lato" panose="020F0502020204030203" pitchFamily="34" charset="0"/>
              </a:defRPr>
            </a:lvl1pPr>
          </a:lstStyle>
          <a:p>
            <a:fld id="{81F056B5-77D8-4730-B92B-F1A836741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4" r:id="rId3"/>
    <p:sldLayoutId id="2147483943" r:id="rId4"/>
    <p:sldLayoutId id="2147483955" r:id="rId5"/>
    <p:sldLayoutId id="2147483956" r:id="rId6"/>
    <p:sldLayoutId id="2147483945" r:id="rId7"/>
    <p:sldLayoutId id="2147483946" r:id="rId8"/>
    <p:sldLayoutId id="2147483947" r:id="rId9"/>
    <p:sldLayoutId id="2147483957" r:id="rId10"/>
    <p:sldLayoutId id="2147483948" r:id="rId11"/>
    <p:sldLayoutId id="2147483949" r:id="rId12"/>
    <p:sldLayoutId id="2147483953" r:id="rId13"/>
    <p:sldLayoutId id="2147483950" r:id="rId14"/>
    <p:sldLayoutId id="2147483951" r:id="rId15"/>
    <p:sldLayoutId id="2147483954" r:id="rId16"/>
    <p:sldLayoutId id="2147483952" r:id="rId17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2">
              <a:lumMod val="25000"/>
            </a:schemeClr>
          </a:solidFill>
          <a:latin typeface="Montserrat SemiBold" panose="00000700000000000000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9424"/>
          </a:solidFill>
          <a:latin typeface="Montserrat SemiBold" panose="00000700000000000000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9424"/>
          </a:solidFill>
          <a:latin typeface="Montserrat SemiBold" panose="00000700000000000000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9424"/>
          </a:solidFill>
          <a:latin typeface="Montserrat SemiBold" panose="00000700000000000000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9424"/>
          </a:solidFill>
          <a:latin typeface="Montserrat SemiBold" panose="00000700000000000000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B194D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B194D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B194D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B194D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B194D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73EA7-5B88-89A1-FE19-E838BB5EB0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DCAFA-6BEE-19EB-C8D6-C71C7C0585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C25B42-0A8C-004D-01C8-635CA86202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18505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B4529-460B-A822-D19E-964D4075B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AFD3D-901D-1427-CEDF-077CC2D0A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D240A-733B-CF4D-7ABA-42C53BB31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EED9B-834D-C4F4-7304-A5A89E5ED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F056B5-77D8-4730-B92B-F1A83674125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56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26CEEB9-08F8-9C29-9822-CCD896369E8F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9CF4A-AE25-4D9C-EDE2-D6E106CAA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84B61-5C6A-04AB-7556-B6765A1B8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F056B5-77D8-4730-B92B-F1A83674125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01EE5A-28AE-710F-5DEF-84AEED1AF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70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12FAB-2C24-AB9E-12C8-D4E1BE1BD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111" y="1834212"/>
            <a:ext cx="9144000" cy="14716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33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4E1F1-C07F-AE43-04E1-755D2C05B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D98C0C-D1A3-1255-3A59-98092F501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F056B5-77D8-4730-B92B-F1A83674125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9765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8BC6E-2899-6F16-6111-40B0638E9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1512" y="3984574"/>
            <a:ext cx="9144000" cy="101907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1068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02F43-CCF5-3D1B-976B-3C0145B23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9765" y="2693194"/>
            <a:ext cx="9144000" cy="147161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3B9EF-8F1D-20C6-F570-D2F0364783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142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0F42C7-6DF1-F780-74D9-6ADC8A121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7317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3C2D-A95A-824C-D8A5-FE4B078FC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69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56166-4E65-CE02-6F00-419DF28EC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73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C392A-2499-B679-74D2-7E797D9FA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FB76F-EC41-F7DB-7F0A-BB119839EF2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998735"/>
            <a:ext cx="10515600" cy="517822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2D2F4-6C6D-1911-D2AD-99A9E0646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F056B5-77D8-4730-B92B-F1A8367412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6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041F5-7950-A815-A49E-1545ECD4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368B6-E681-A4C1-1957-FF266E15C9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7B3956-61F1-B87E-DAF4-3B12FF2790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220193-E3F9-689B-38E2-130649DD1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F056B5-77D8-4730-B92B-F1A8367412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40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2C9C8-BEE4-CDB9-7EB4-58E0A8BC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666DE-D26E-08E4-886B-FFABCA5AF4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AD6C45-AC5E-7F5E-D67E-F26C120841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C9862D-4AEE-5B7A-B563-373ED03C6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CF5E41-2438-93DB-59D7-9F5E687A344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92445-71D4-DDB8-33E6-E67FB1FD09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056B5-77D8-4730-B92B-F1A83674125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71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231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1BB1BEA15154459D79D19081341D67" ma:contentTypeVersion="10" ma:contentTypeDescription="Create a new document." ma:contentTypeScope="" ma:versionID="7ae413912fc966949508f3b2af5cb187">
  <xsd:schema xmlns:xsd="http://www.w3.org/2001/XMLSchema" xmlns:xs="http://www.w3.org/2001/XMLSchema" xmlns:p="http://schemas.microsoft.com/office/2006/metadata/properties" xmlns:ns2="db4ef916-e3f5-4782-9884-a4ecf45cb1f0" xmlns:ns3="30d75495-8aa2-45a9-b96b-d864029da0ec" targetNamespace="http://schemas.microsoft.com/office/2006/metadata/properties" ma:root="true" ma:fieldsID="dbfae2920b41fe017e5d2cc2e310652a" ns2:_="" ns3:_="">
    <xsd:import namespace="db4ef916-e3f5-4782-9884-a4ecf45cb1f0"/>
    <xsd:import namespace="30d75495-8aa2-45a9-b96b-d864029da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ef916-e3f5-4782-9884-a4ecf45cb1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d1d6e2d-d61e-4002-9eb5-e7f8ec1ff8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d75495-8aa2-45a9-b96b-d864029da0e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95817ff-d8e2-4f5c-9aae-524cec5ae0e8}" ma:internalName="TaxCatchAll" ma:showField="CatchAllData" ma:web="30d75495-8aa2-45a9-b96b-d864029da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b4ef916-e3f5-4782-9884-a4ecf45cb1f0">
      <Terms xmlns="http://schemas.microsoft.com/office/infopath/2007/PartnerControls"/>
    </lcf76f155ced4ddcb4097134ff3c332f>
    <TaxCatchAll xmlns="30d75495-8aa2-45a9-b96b-d864029da0ec" xsi:nil="true"/>
  </documentManagement>
</p:properties>
</file>

<file path=customXml/itemProps1.xml><?xml version="1.0" encoding="utf-8"?>
<ds:datastoreItem xmlns:ds="http://schemas.openxmlformats.org/officeDocument/2006/customXml" ds:itemID="{1861FD14-0797-4720-A73C-DBA7504CAC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D0EC81-90C8-4EAB-BFF1-87C367CDD29A}"/>
</file>

<file path=customXml/itemProps3.xml><?xml version="1.0" encoding="utf-8"?>
<ds:datastoreItem xmlns:ds="http://schemas.openxmlformats.org/officeDocument/2006/customXml" ds:itemID="{6A39D3F9-1C19-44D2-B0F6-147AF7212B07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D089E105-43CD-4183-A3E0-3162F3293CD5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9aa58ddf-7b79-4005-bbf9-a6b7b938b056"/>
    <ds:schemaRef ds:uri="ea41bdb4-5754-4a84-a045-9be6d7075f35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2d26f538-337a-4593-a7e6-123667b1a538}" enabled="1" method="Standard" siteId="{e242425b-70fc-44dc-9ddf-c21e304e6c8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45146</TotalTime>
  <Words>6</Words>
  <Application>Microsoft Office PowerPoint</Application>
  <PresentationFormat>Widescreen</PresentationFormat>
  <Paragraphs>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Montserrat SemiBold</vt:lpstr>
      <vt:lpstr>Aptos</vt:lpstr>
      <vt:lpstr>Lato</vt:lpstr>
      <vt:lpstr>Montserrat Bold</vt:lpstr>
      <vt:lpstr>Arial</vt:lpstr>
      <vt:lpstr>Wingdings</vt:lpstr>
      <vt:lpstr>Montserrat ExtraBold</vt:lpstr>
      <vt:lpstr>Aptos Display</vt:lpstr>
      <vt:lpstr>Lato Black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 EASI-SMR</dc:title>
  <dc:creator>Agnès LOUBIERE</dc:creator>
  <cp:lastModifiedBy>Tadas Kaliatka</cp:lastModifiedBy>
  <cp:revision>265</cp:revision>
  <dcterms:created xsi:type="dcterms:W3CDTF">2024-10-07T12:27:49Z</dcterms:created>
  <dcterms:modified xsi:type="dcterms:W3CDTF">2026-03-12T11:20:49Z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xd_Signature">
    <vt:lpwstr/>
  </property>
  <property fmtid="{D5CDD505-2E9C-101B-9397-08002B2CF9AE}" pid="3" name="display_urn:schemas-microsoft-com:office:office#Editor">
    <vt:lpwstr>Agnès LOUBIERE</vt:lpwstr>
  </property>
  <property fmtid="{D5CDD505-2E9C-101B-9397-08002B2CF9AE}" pid="4" name="Order">
    <vt:lpwstr>900.000000000000</vt:lpwstr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display_urn:schemas-microsoft-com:office:office#Author">
    <vt:lpwstr>Agnès LOUBIERE</vt:lpwstr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ContentTypeId">
    <vt:lpwstr>0x010100281BB1BEA15154459D79D19081341D67</vt:lpwstr>
  </property>
  <property fmtid="{D5CDD505-2E9C-101B-9397-08002B2CF9AE}" pid="11" name="TriggerFlowInfo">
    <vt:lpwstr/>
  </property>
  <property fmtid="{D5CDD505-2E9C-101B-9397-08002B2CF9AE}" pid="12" name="lcf76f155ced4ddcb4097134ff3c332f">
    <vt:lpwstr/>
  </property>
  <property fmtid="{D5CDD505-2E9C-101B-9397-08002B2CF9AE}" pid="13" name="MediaServiceImageTags">
    <vt:lpwstr/>
  </property>
  <property fmtid="{D5CDD505-2E9C-101B-9397-08002B2CF9AE}" pid="14" name="MSIP_Label_2d26f538-337a-4593-a7e6-123667b1a538_Enabled">
    <vt:lpwstr>true</vt:lpwstr>
  </property>
  <property fmtid="{D5CDD505-2E9C-101B-9397-08002B2CF9AE}" pid="15" name="MSIP_Label_2d26f538-337a-4593-a7e6-123667b1a538_SetDate">
    <vt:lpwstr>2024-11-05T16:31:12Z</vt:lpwstr>
  </property>
  <property fmtid="{D5CDD505-2E9C-101B-9397-08002B2CF9AE}" pid="16" name="MSIP_Label_2d26f538-337a-4593-a7e6-123667b1a538_Method">
    <vt:lpwstr>Standard</vt:lpwstr>
  </property>
  <property fmtid="{D5CDD505-2E9C-101B-9397-08002B2CF9AE}" pid="17" name="MSIP_Label_2d26f538-337a-4593-a7e6-123667b1a538_Name">
    <vt:lpwstr>C1 Interne</vt:lpwstr>
  </property>
  <property fmtid="{D5CDD505-2E9C-101B-9397-08002B2CF9AE}" pid="18" name="MSIP_Label_2d26f538-337a-4593-a7e6-123667b1a538_SiteId">
    <vt:lpwstr>e242425b-70fc-44dc-9ddf-c21e304e6c80</vt:lpwstr>
  </property>
  <property fmtid="{D5CDD505-2E9C-101B-9397-08002B2CF9AE}" pid="19" name="MSIP_Label_2d26f538-337a-4593-a7e6-123667b1a538_ActionId">
    <vt:lpwstr>d5025bdd-7d6b-49f3-b66d-62795b160b48</vt:lpwstr>
  </property>
  <property fmtid="{D5CDD505-2E9C-101B-9397-08002B2CF9AE}" pid="20" name="MSIP_Label_2d26f538-337a-4593-a7e6-123667b1a538_ContentBits">
    <vt:lpwstr>0</vt:lpwstr>
  </property>
</Properties>
</file>